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9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Trebuchet MS"/>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Trebuchet MS"/>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Trebuchet M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rot="16200000">
            <a:off x="-610200" y="4915080"/>
            <a:ext cx="896040" cy="324000"/>
          </a:xfrm>
          <a:prstGeom prst="rect">
            <a:avLst/>
          </a:prstGeom>
          <a:ln>
            <a:noFill/>
          </a:ln>
        </p:spPr>
      </p:pic>
      <p:sp>
        <p:nvSpPr>
          <p:cNvPr id="1" name="CustomShape 1"/>
          <p:cNvSpPr/>
          <p:nvPr/>
        </p:nvSpPr>
        <p:spPr>
          <a:xfrm rot="16200000">
            <a:off x="-2113200" y="2457360"/>
            <a:ext cx="3888360" cy="4546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rPr>
              <a:t>Find more PowerPoint templates on </a:t>
            </a:r>
            <a:r>
              <a:rPr b="1" lang="en-IN" sz="1200" spc="-1" strike="noStrike">
                <a:solidFill>
                  <a:srgbClr val="a6a6a6"/>
                </a:solidFill>
                <a:latin typeface="Trebuchet MS"/>
              </a:rPr>
              <a:t>prezentr.com</a:t>
            </a:r>
            <a:r>
              <a:rPr b="0" lang="en-IN" sz="1200" spc="-1" strike="noStrike">
                <a:solidFill>
                  <a:srgbClr val="a6a6a6"/>
                </a:solidFill>
                <a:latin typeface="Trebuchet MS"/>
              </a:rPr>
              <a:t>!</a:t>
            </a:r>
            <a:endParaRPr b="0" lang="en-IN" sz="1200" spc="-1" strike="noStrike">
              <a:latin typeface="Arial"/>
            </a:endParaRPr>
          </a:p>
        </p:txBody>
      </p:sp>
      <p:sp>
        <p:nvSpPr>
          <p:cNvPr id="2" name="PlaceHolder 2"/>
          <p:cNvSpPr>
            <a:spLocks noGrp="1"/>
          </p:cNvSpPr>
          <p:nvPr>
            <p:ph type="title"/>
          </p:nvPr>
        </p:nvSpPr>
        <p:spPr>
          <a:xfrm>
            <a:off x="4996080" y="1069200"/>
            <a:ext cx="6983640" cy="2387160"/>
          </a:xfrm>
          <a:prstGeom prst="rect">
            <a:avLst/>
          </a:prstGeom>
        </p:spPr>
        <p:txBody>
          <a:bodyPr anchor="b">
            <a:normAutofit/>
          </a:bodyPr>
          <a:p>
            <a:pPr algn="ctr">
              <a:lnSpc>
                <a:spcPct val="90000"/>
              </a:lnSpc>
            </a:pPr>
            <a:r>
              <a:rPr b="1" lang="en-US" sz="5400" spc="-1" strike="noStrike">
                <a:solidFill>
                  <a:srgbClr val="07b8b8"/>
                </a:solidFill>
                <a:latin typeface="Trebuchet MS"/>
              </a:rPr>
              <a:t>Click to edit Master title style</a:t>
            </a:r>
            <a:endParaRPr b="0" lang="en-US" sz="5400" spc="-1" strike="noStrike">
              <a:solidFill>
                <a:srgbClr val="000000"/>
              </a:solidFill>
              <a:latin typeface="Trebuchet MS"/>
            </a:endParaRPr>
          </a:p>
        </p:txBody>
      </p:sp>
      <p:sp>
        <p:nvSpPr>
          <p:cNvPr id="3" name="PlaceHolder 3"/>
          <p:cNvSpPr>
            <a:spLocks noGrp="1"/>
          </p:cNvSpPr>
          <p:nvPr>
            <p:ph type="dt"/>
          </p:nvPr>
        </p:nvSpPr>
        <p:spPr>
          <a:xfrm>
            <a:off x="838080" y="6356520"/>
            <a:ext cx="2742840" cy="364680"/>
          </a:xfrm>
          <a:prstGeom prst="rect">
            <a:avLst/>
          </a:prstGeom>
        </p:spPr>
        <p:txBody>
          <a:bodyPr anchor="ctr"/>
          <a:p>
            <a:pPr>
              <a:lnSpc>
                <a:spcPct val="100000"/>
              </a:lnSpc>
            </a:pPr>
            <a:fld id="{FF515937-E049-4DAA-BC9A-E979DF14E5F2}" type="datetime1">
              <a:rPr b="0" lang="en-IN" sz="1200" spc="-1" strike="noStrike">
                <a:solidFill>
                  <a:srgbClr val="000000"/>
                </a:solidFill>
                <a:latin typeface="Trebuchet MS"/>
              </a:rPr>
              <a:t>19/05/2020</a:t>
            </a:fld>
            <a:endParaRPr b="0" lang="en-IN" sz="1200" spc="-1" strike="noStrike">
              <a:latin typeface="Times New Roman"/>
            </a:endParaRPr>
          </a:p>
        </p:txBody>
      </p:sp>
      <p:sp>
        <p:nvSpPr>
          <p:cNvPr id="4" name="PlaceHolder 4"/>
          <p:cNvSpPr>
            <a:spLocks noGrp="1"/>
          </p:cNvSpPr>
          <p:nvPr>
            <p:ph type="ftr"/>
          </p:nvPr>
        </p:nvSpPr>
        <p:spPr>
          <a:xfrm>
            <a:off x="4038480" y="6356520"/>
            <a:ext cx="4114440" cy="364680"/>
          </a:xfrm>
          <a:prstGeom prst="rect">
            <a:avLst/>
          </a:prstGeom>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BD27491D-1BE0-4DB4-AE42-FF92AB7E4789}" type="slidenum">
              <a:rPr b="0" lang="en-IN" sz="1200" spc="-1" strike="noStrike">
                <a:solidFill>
                  <a:srgbClr val="000000"/>
                </a:solidFill>
                <a:latin typeface="Trebuchet MS"/>
              </a:rPr>
              <a:t>11</a:t>
            </a:fld>
            <a:endParaRPr b="0" lang="en-IN" sz="1200" spc="-1" strike="noStrike">
              <a:latin typeface="Times New Roman"/>
            </a:endParaRPr>
          </a:p>
        </p:txBody>
      </p:sp>
      <p:sp>
        <p:nvSpPr>
          <p:cNvPr id="6"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Trebuchet MS"/>
              </a:rPr>
              <a:t>Click to edit the outline text format</a:t>
            </a:r>
            <a:endParaRPr b="0" lang="en-US" sz="28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Trebuchet MS"/>
              </a:rPr>
              <a:t>Second Outline Level</a:t>
            </a:r>
            <a:endParaRPr b="0" lang="en-US" sz="200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Trebuchet MS"/>
              </a:rPr>
              <a:t>Third Outline Level</a:t>
            </a:r>
            <a:endParaRPr b="0" lang="en-US" sz="18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Trebuchet MS"/>
              </a:rPr>
              <a:t>Fourth Outline Level</a:t>
            </a:r>
            <a:endParaRPr b="0" lang="en-US" sz="18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3" name="Picture 6" descr=""/>
          <p:cNvPicPr/>
          <p:nvPr/>
        </p:nvPicPr>
        <p:blipFill>
          <a:blip r:embed="rId3"/>
          <a:stretch/>
        </p:blipFill>
        <p:spPr>
          <a:xfrm rot="16200000">
            <a:off x="-610200" y="4915080"/>
            <a:ext cx="896040" cy="324000"/>
          </a:xfrm>
          <a:prstGeom prst="rect">
            <a:avLst/>
          </a:prstGeom>
          <a:ln>
            <a:noFill/>
          </a:ln>
        </p:spPr>
      </p:pic>
      <p:sp>
        <p:nvSpPr>
          <p:cNvPr id="44" name="CustomShape 1"/>
          <p:cNvSpPr/>
          <p:nvPr/>
        </p:nvSpPr>
        <p:spPr>
          <a:xfrm rot="16200000">
            <a:off x="-2113200" y="2457360"/>
            <a:ext cx="3888360" cy="4546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rPr>
              <a:t>Find more PowerPoint templates on </a:t>
            </a:r>
            <a:r>
              <a:rPr b="1" lang="en-IN" sz="1200" spc="-1" strike="noStrike">
                <a:solidFill>
                  <a:srgbClr val="a6a6a6"/>
                </a:solidFill>
                <a:latin typeface="Trebuchet MS"/>
              </a:rPr>
              <a:t>prezentr.com</a:t>
            </a:r>
            <a:r>
              <a:rPr b="0" lang="en-IN" sz="1200" spc="-1" strike="noStrike">
                <a:solidFill>
                  <a:srgbClr val="a6a6a6"/>
                </a:solidFill>
                <a:latin typeface="Trebuchet MS"/>
              </a:rPr>
              <a:t>!</a:t>
            </a:r>
            <a:endParaRPr b="0" lang="en-IN" sz="1200" spc="-1" strike="noStrike">
              <a:latin typeface="Arial"/>
            </a:endParaRPr>
          </a:p>
        </p:txBody>
      </p:sp>
      <p:sp>
        <p:nvSpPr>
          <p:cNvPr id="45" name="PlaceHolder 2"/>
          <p:cNvSpPr>
            <a:spLocks noGrp="1"/>
          </p:cNvSpPr>
          <p:nvPr>
            <p:ph type="title"/>
          </p:nvPr>
        </p:nvSpPr>
        <p:spPr>
          <a:xfrm>
            <a:off x="838080" y="365040"/>
            <a:ext cx="10515240" cy="1325160"/>
          </a:xfrm>
          <a:prstGeom prst="rect">
            <a:avLst/>
          </a:prstGeom>
        </p:spPr>
        <p:txBody>
          <a:bodyPr anchor="ctr"/>
          <a:p>
            <a:pPr algn="ctr">
              <a:lnSpc>
                <a:spcPct val="90000"/>
              </a:lnSpc>
            </a:pPr>
            <a:r>
              <a:rPr b="1" lang="en-US" sz="4400" spc="-1" strike="noStrike">
                <a:solidFill>
                  <a:srgbClr val="07b8b8"/>
                </a:solidFill>
                <a:latin typeface="Trebuchet MS"/>
              </a:rPr>
              <a:t>Click to edit Master title style</a:t>
            </a:r>
            <a:endParaRPr b="0" lang="en-US" sz="4400" spc="-1" strike="noStrike">
              <a:solidFill>
                <a:srgbClr val="000000"/>
              </a:solidFill>
              <a:latin typeface="Trebuchet MS"/>
            </a:endParaRPr>
          </a:p>
        </p:txBody>
      </p:sp>
      <p:sp>
        <p:nvSpPr>
          <p:cNvPr id="46" name="PlaceHolder 3"/>
          <p:cNvSpPr>
            <a:spLocks noGrp="1"/>
          </p:cNvSpPr>
          <p:nvPr>
            <p:ph type="body"/>
          </p:nvPr>
        </p:nvSpPr>
        <p:spPr>
          <a:xfrm>
            <a:off x="838080" y="1789560"/>
            <a:ext cx="10515240" cy="4386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Trebuchet MS"/>
              </a:rPr>
              <a:t>Click to edit Master text styles</a:t>
            </a:r>
            <a:endParaRPr b="0" lang="en-US" sz="2800" spc="-1" strike="noStrike">
              <a:solidFill>
                <a:srgbClr val="000000"/>
              </a:solidFill>
              <a:latin typeface="Trebuchet MS"/>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Trebuchet MS"/>
              </a:rPr>
              <a:t>Second level</a:t>
            </a:r>
            <a:endParaRPr b="0" lang="en-US" sz="2400" spc="-1" strike="noStrike">
              <a:solidFill>
                <a:srgbClr val="000000"/>
              </a:solidFill>
              <a:latin typeface="Trebuchet MS"/>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Trebuchet MS"/>
              </a:rPr>
              <a:t>Third level</a:t>
            </a:r>
            <a:endParaRPr b="0" lang="en-US" sz="2000" spc="-1" strike="noStrike">
              <a:solidFill>
                <a:srgbClr val="000000"/>
              </a:solidFill>
              <a:latin typeface="Trebuchet MS"/>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Trebuchet MS"/>
              </a:rPr>
              <a:t>Fourth level</a:t>
            </a:r>
            <a:endParaRPr b="0" lang="en-US" sz="1800" spc="-1" strike="noStrike">
              <a:solidFill>
                <a:srgbClr val="000000"/>
              </a:solidFill>
              <a:latin typeface="Trebuchet MS"/>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Trebuchet MS"/>
              </a:rPr>
              <a:t>Fifth level</a:t>
            </a:r>
            <a:endParaRPr b="0" lang="en-US" sz="1800" spc="-1" strike="noStrike">
              <a:solidFill>
                <a:srgbClr val="000000"/>
              </a:solidFill>
              <a:latin typeface="Trebuchet MS"/>
            </a:endParaRPr>
          </a:p>
        </p:txBody>
      </p:sp>
      <p:sp>
        <p:nvSpPr>
          <p:cNvPr id="47" name="PlaceHolder 4"/>
          <p:cNvSpPr>
            <a:spLocks noGrp="1"/>
          </p:cNvSpPr>
          <p:nvPr>
            <p:ph type="dt"/>
          </p:nvPr>
        </p:nvSpPr>
        <p:spPr>
          <a:xfrm>
            <a:off x="838080" y="6356520"/>
            <a:ext cx="2742840" cy="364680"/>
          </a:xfrm>
          <a:prstGeom prst="rect">
            <a:avLst/>
          </a:prstGeom>
        </p:spPr>
        <p:txBody>
          <a:bodyPr anchor="ctr"/>
          <a:p>
            <a:pPr>
              <a:lnSpc>
                <a:spcPct val="100000"/>
              </a:lnSpc>
            </a:pPr>
            <a:fld id="{E4041890-5964-471F-9ADA-40C663450CEF}" type="datetime1">
              <a:rPr b="0" lang="en-IN" sz="1200" spc="-1" strike="noStrike">
                <a:solidFill>
                  <a:srgbClr val="000000"/>
                </a:solidFill>
                <a:latin typeface="Trebuchet MS"/>
              </a:rPr>
              <a:t>19/05/2020</a:t>
            </a:fld>
            <a:endParaRPr b="0" lang="en-IN" sz="1200" spc="-1" strike="noStrike">
              <a:latin typeface="Times New Roman"/>
            </a:endParaRPr>
          </a:p>
        </p:txBody>
      </p:sp>
      <p:sp>
        <p:nvSpPr>
          <p:cNvPr id="48" name="PlaceHolder 5"/>
          <p:cNvSpPr>
            <a:spLocks noGrp="1"/>
          </p:cNvSpPr>
          <p:nvPr>
            <p:ph type="ftr"/>
          </p:nvPr>
        </p:nvSpPr>
        <p:spPr>
          <a:xfrm>
            <a:off x="4038480" y="6356520"/>
            <a:ext cx="4114440" cy="364680"/>
          </a:xfrm>
          <a:prstGeom prst="rect">
            <a:avLst/>
          </a:prstGeom>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49" name="PlaceHolder 6"/>
          <p:cNvSpPr>
            <a:spLocks noGrp="1"/>
          </p:cNvSpPr>
          <p:nvPr>
            <p:ph type="sldNum"/>
          </p:nvPr>
        </p:nvSpPr>
        <p:spPr>
          <a:xfrm>
            <a:off x="8610480" y="6356520"/>
            <a:ext cx="2742840" cy="364680"/>
          </a:xfrm>
          <a:prstGeom prst="rect">
            <a:avLst/>
          </a:prstGeom>
        </p:spPr>
        <p:txBody>
          <a:bodyPr anchor="ctr"/>
          <a:p>
            <a:pPr algn="r">
              <a:lnSpc>
                <a:spcPct val="100000"/>
              </a:lnSpc>
            </a:pPr>
            <a:fld id="{1F7A8519-A008-4F2E-9DAA-2B2D220F7BF1}" type="slidenum">
              <a:rPr b="0" lang="en-IN" sz="1200" spc="-1" strike="noStrike">
                <a:solidFill>
                  <a:srgbClr val="000000"/>
                </a:solidFill>
                <a:latin typeface="Trebuchet MS"/>
              </a:rPr>
              <a:t>1</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6" name="Picture 6" descr=""/>
          <p:cNvPicPr/>
          <p:nvPr/>
        </p:nvPicPr>
        <p:blipFill>
          <a:blip r:embed="rId3"/>
          <a:stretch/>
        </p:blipFill>
        <p:spPr>
          <a:xfrm rot="16200000">
            <a:off x="-610200" y="4915080"/>
            <a:ext cx="896040" cy="324000"/>
          </a:xfrm>
          <a:prstGeom prst="rect">
            <a:avLst/>
          </a:prstGeom>
          <a:ln>
            <a:noFill/>
          </a:ln>
        </p:spPr>
      </p:pic>
      <p:sp>
        <p:nvSpPr>
          <p:cNvPr id="87" name="CustomShape 1"/>
          <p:cNvSpPr/>
          <p:nvPr/>
        </p:nvSpPr>
        <p:spPr>
          <a:xfrm rot="16200000">
            <a:off x="-2113200" y="2457360"/>
            <a:ext cx="3888360" cy="45468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rPr>
              <a:t>Find more PowerPoint templates on </a:t>
            </a:r>
            <a:r>
              <a:rPr b="1" lang="en-IN" sz="1200" spc="-1" strike="noStrike">
                <a:solidFill>
                  <a:srgbClr val="a6a6a6"/>
                </a:solidFill>
                <a:latin typeface="Trebuchet MS"/>
              </a:rPr>
              <a:t>prezentr.com</a:t>
            </a:r>
            <a:r>
              <a:rPr b="0" lang="en-IN" sz="1200" spc="-1" strike="noStrike">
                <a:solidFill>
                  <a:srgbClr val="a6a6a6"/>
                </a:solidFill>
                <a:latin typeface="Trebuchet MS"/>
              </a:rPr>
              <a:t>!</a:t>
            </a:r>
            <a:endParaRPr b="0" lang="en-IN" sz="1200" spc="-1" strike="noStrike">
              <a:latin typeface="Arial"/>
            </a:endParaRPr>
          </a:p>
        </p:txBody>
      </p:sp>
      <p:sp>
        <p:nvSpPr>
          <p:cNvPr id="88" name="PlaceHolder 2"/>
          <p:cNvSpPr>
            <a:spLocks noGrp="1"/>
          </p:cNvSpPr>
          <p:nvPr>
            <p:ph type="dt"/>
          </p:nvPr>
        </p:nvSpPr>
        <p:spPr>
          <a:xfrm>
            <a:off x="838080" y="6356520"/>
            <a:ext cx="2742840" cy="364680"/>
          </a:xfrm>
          <a:prstGeom prst="rect">
            <a:avLst/>
          </a:prstGeom>
        </p:spPr>
        <p:txBody>
          <a:bodyPr anchor="ctr"/>
          <a:p>
            <a:pPr>
              <a:lnSpc>
                <a:spcPct val="100000"/>
              </a:lnSpc>
            </a:pPr>
            <a:fld id="{DA98D03D-E0C3-4459-A8EE-EFBC1C741905}" type="datetime1">
              <a:rPr b="0" lang="en-IN" sz="1200" spc="-1" strike="noStrike">
                <a:solidFill>
                  <a:srgbClr val="000000"/>
                </a:solidFill>
                <a:latin typeface="Trebuchet MS"/>
              </a:rPr>
              <a:t>19/05/2020</a:t>
            </a:fld>
            <a:endParaRPr b="0" lang="en-IN" sz="1200" spc="-1" strike="noStrike">
              <a:latin typeface="Times New Roman"/>
            </a:endParaRPr>
          </a:p>
        </p:txBody>
      </p:sp>
      <p:sp>
        <p:nvSpPr>
          <p:cNvPr id="89" name="PlaceHolder 3"/>
          <p:cNvSpPr>
            <a:spLocks noGrp="1"/>
          </p:cNvSpPr>
          <p:nvPr>
            <p:ph type="ftr"/>
          </p:nvPr>
        </p:nvSpPr>
        <p:spPr>
          <a:xfrm>
            <a:off x="4038480" y="6356520"/>
            <a:ext cx="4114440" cy="364680"/>
          </a:xfrm>
          <a:prstGeom prst="rect">
            <a:avLst/>
          </a:prstGeom>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90"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9609D12-2974-4E0E-B55C-05DD6B31EDE9}" type="slidenum">
              <a:rPr b="0" lang="en-IN" sz="1200" spc="-1" strike="noStrike">
                <a:solidFill>
                  <a:srgbClr val="000000"/>
                </a:solidFill>
                <a:latin typeface="Trebuchet MS"/>
              </a:rPr>
              <a:t>1</a:t>
            </a:fld>
            <a:endParaRPr b="0" lang="en-IN" sz="1200" spc="-1" strike="noStrike">
              <a:latin typeface="Times New Roman"/>
            </a:endParaRPr>
          </a:p>
        </p:txBody>
      </p:sp>
      <p:sp>
        <p:nvSpPr>
          <p:cNvPr id="91" name="PlaceHolder 5"/>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Trebuchet MS"/>
              </a:rPr>
              <a:t>Click to edit the title text format</a:t>
            </a:r>
            <a:endParaRPr b="0" lang="en-US" sz="1800" spc="-1" strike="noStrike">
              <a:solidFill>
                <a:srgbClr val="000000"/>
              </a:solidFill>
              <a:latin typeface="Trebuchet MS"/>
            </a:endParaRPr>
          </a:p>
        </p:txBody>
      </p:sp>
      <p:sp>
        <p:nvSpPr>
          <p:cNvPr id="92"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Trebuchet MS"/>
              </a:rPr>
              <a:t>Click to edit the outline text format</a:t>
            </a:r>
            <a:endParaRPr b="0" lang="en-US" sz="2800" spc="-1" strike="noStrike">
              <a:solidFill>
                <a:srgbClr val="000000"/>
              </a:solidFill>
              <a:latin typeface="Trebuchet MS"/>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Trebuchet MS"/>
              </a:rPr>
              <a:t>Second Outline Level</a:t>
            </a:r>
            <a:endParaRPr b="0" lang="en-US" sz="2000" spc="-1" strike="noStrike">
              <a:solidFill>
                <a:srgbClr val="000000"/>
              </a:solidFill>
              <a:latin typeface="Trebuchet MS"/>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Trebuchet MS"/>
              </a:rPr>
              <a:t>Third Outline Level</a:t>
            </a:r>
            <a:endParaRPr b="0" lang="en-US" sz="1800" spc="-1" strike="noStrike">
              <a:solidFill>
                <a:srgbClr val="000000"/>
              </a:solidFill>
              <a:latin typeface="Trebuchet MS"/>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Trebuchet MS"/>
              </a:rPr>
              <a:t>Fourth Outline Level</a:t>
            </a:r>
            <a:endParaRPr b="0" lang="en-US" sz="1800" spc="-1" strike="noStrike">
              <a:solidFill>
                <a:srgbClr val="00000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rebuchet MS"/>
              </a:rPr>
              <a:t>Fifth Outline Level</a:t>
            </a:r>
            <a:endParaRPr b="0" lang="en-US" sz="2000" spc="-1" strike="noStrike">
              <a:solidFill>
                <a:srgbClr val="00000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rebuchet MS"/>
              </a:rPr>
              <a:t>Sixth Outline Level</a:t>
            </a:r>
            <a:endParaRPr b="0" lang="en-US" sz="2000" spc="-1" strike="noStrike">
              <a:solidFill>
                <a:srgbClr val="00000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rebuchet MS"/>
              </a:rPr>
              <a:t>Seventh Outline Level</a:t>
            </a:r>
            <a:endParaRPr b="0" lang="en-US" sz="2000" spc="-1" strike="noStrike">
              <a:solidFill>
                <a:srgbClr val="000000"/>
              </a:solidFill>
              <a:latin typeface="Trebuchet MS"/>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google.com/url?sa=t&amp;rct=j&amp;q=&amp;esrc=s&amp;source=web&amp;cd=2&amp;cad=rja&amp;uact=8&amp;ved=2ahUKEwjXi_L1jbvnAhVGIqwKHTJlDNQQFjABegQIAhAB&amp;url=https%3A%2F%2Farxiv.org%2Fpdf%2F1302.6379&amp;usg=AOvVaw3T9G28b-P1ECXauRR-dskp"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5118480" y="1533960"/>
            <a:ext cx="6983640" cy="2387160"/>
          </a:xfrm>
          <a:prstGeom prst="rect">
            <a:avLst/>
          </a:prstGeom>
          <a:noFill/>
          <a:ln>
            <a:noFill/>
          </a:ln>
        </p:spPr>
        <p:txBody>
          <a:bodyPr anchor="b">
            <a:normAutofit/>
          </a:bodyPr>
          <a:p>
            <a:pPr algn="ctr">
              <a:lnSpc>
                <a:spcPct val="90000"/>
              </a:lnSpc>
            </a:pPr>
            <a:r>
              <a:rPr b="1" lang="en-US" sz="4400" spc="-1" strike="noStrike">
                <a:solidFill>
                  <a:srgbClr val="07b8b8"/>
                </a:solidFill>
                <a:latin typeface="Calibri"/>
              </a:rPr>
              <a:t>Realtime Custom </a:t>
            </a:r>
            <a:br/>
            <a:r>
              <a:rPr b="1" lang="en-US" sz="4400" spc="-1" strike="noStrike">
                <a:solidFill>
                  <a:srgbClr val="07b8b8"/>
                </a:solidFill>
                <a:latin typeface="Calibri"/>
              </a:rPr>
              <a:t>Object Detection &amp; Recognition</a:t>
            </a:r>
            <a:br/>
            <a:br/>
            <a:r>
              <a:rPr b="1" lang="en-US" sz="4400" spc="-1" strike="noStrike">
                <a:solidFill>
                  <a:srgbClr val="07b8b8"/>
                </a:solidFill>
                <a:latin typeface="Calibri"/>
              </a:rPr>
              <a:t>Implementation</a:t>
            </a:r>
            <a:endParaRPr b="0" lang="en-US" sz="4400" spc="-1" strike="noStrike">
              <a:solidFill>
                <a:srgbClr val="000000"/>
              </a:solidFill>
              <a:latin typeface="Trebuchet MS"/>
            </a:endParaRPr>
          </a:p>
        </p:txBody>
      </p:sp>
      <p:sp>
        <p:nvSpPr>
          <p:cNvPr id="130" name="TextShape 2"/>
          <p:cNvSpPr txBox="1"/>
          <p:nvPr/>
        </p:nvSpPr>
        <p:spPr>
          <a:xfrm>
            <a:off x="4996080" y="4311000"/>
            <a:ext cx="6983640" cy="1655280"/>
          </a:xfrm>
          <a:prstGeom prst="rect">
            <a:avLst/>
          </a:prstGeom>
          <a:noFill/>
          <a:ln>
            <a:noFill/>
          </a:ln>
        </p:spPr>
        <p:txBody>
          <a:bodyPr>
            <a:normAutofit/>
          </a:bodyPr>
          <a:p>
            <a:pPr algn="ctr">
              <a:lnSpc>
                <a:spcPct val="90000"/>
              </a:lnSpc>
              <a:spcBef>
                <a:spcPts val="1001"/>
              </a:spcBef>
            </a:pPr>
            <a:r>
              <a:rPr b="0" lang="en-IN" sz="2400" spc="-1" strike="noStrike">
                <a:solidFill>
                  <a:srgbClr val="404040"/>
                </a:solidFill>
                <a:latin typeface="Calibri"/>
              </a:rPr>
              <a:t>Presenters:-</a:t>
            </a:r>
            <a:endParaRPr b="0" lang="en-IN" sz="2400" spc="-1" strike="noStrike">
              <a:latin typeface="Arial"/>
            </a:endParaRPr>
          </a:p>
          <a:p>
            <a:pPr algn="ctr">
              <a:lnSpc>
                <a:spcPct val="90000"/>
              </a:lnSpc>
              <a:spcBef>
                <a:spcPts val="1001"/>
              </a:spcBef>
            </a:pPr>
            <a:r>
              <a:rPr b="1" lang="en-IN" sz="2400" spc="-1" strike="noStrike">
                <a:solidFill>
                  <a:srgbClr val="404040"/>
                </a:solidFill>
                <a:latin typeface="Calibri"/>
              </a:rPr>
              <a:t>Arul Raj (1001704417)</a:t>
            </a:r>
            <a:endParaRPr b="0" lang="en-IN" sz="2400" spc="-1" strike="noStrike">
              <a:latin typeface="Arial"/>
            </a:endParaRPr>
          </a:p>
          <a:p>
            <a:pPr algn="ctr">
              <a:lnSpc>
                <a:spcPct val="90000"/>
              </a:lnSpc>
              <a:spcBef>
                <a:spcPts val="1001"/>
              </a:spcBef>
            </a:pPr>
            <a:r>
              <a:rPr b="1" lang="en-IN" sz="2400" spc="-1" strike="noStrike">
                <a:solidFill>
                  <a:srgbClr val="404040"/>
                </a:solidFill>
                <a:latin typeface="Calibri"/>
              </a:rPr>
              <a:t>Divya Saxena (1001773376)</a:t>
            </a:r>
            <a:endParaRPr b="0" lang="en-IN" sz="2400" spc="-1" strike="noStrike">
              <a:latin typeface="Arial"/>
            </a:endParaRPr>
          </a:p>
        </p:txBody>
      </p:sp>
      <p:sp>
        <p:nvSpPr>
          <p:cNvPr id="131" name="TextShape 3"/>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32" name="TextShape 4"/>
          <p:cNvSpPr txBox="1"/>
          <p:nvPr/>
        </p:nvSpPr>
        <p:spPr>
          <a:xfrm>
            <a:off x="8610480" y="6356520"/>
            <a:ext cx="2742840" cy="364680"/>
          </a:xfrm>
          <a:prstGeom prst="rect">
            <a:avLst/>
          </a:prstGeom>
          <a:noFill/>
          <a:ln>
            <a:noFill/>
          </a:ln>
        </p:spPr>
        <p:txBody>
          <a:bodyPr anchor="ctr"/>
          <a:p>
            <a:pPr algn="r">
              <a:lnSpc>
                <a:spcPct val="100000"/>
              </a:lnSpc>
            </a:pPr>
            <a:fld id="{2E22F0FC-DD6C-48EC-8B3C-368CF0B8E17C}" type="slidenum">
              <a:rPr b="0" lang="en-IN" sz="1200" spc="-1" strike="noStrike">
                <a:solidFill>
                  <a:srgbClr val="000000"/>
                </a:solidFill>
                <a:latin typeface="Trebuchet MS"/>
              </a:rPr>
              <a:t>1</a:t>
            </a:fld>
            <a:endParaRPr b="0" lang="en-IN" sz="12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Accuracy</a:t>
            </a:r>
            <a:endParaRPr b="0" lang="en-US" sz="4000" spc="-1" strike="noStrike">
              <a:solidFill>
                <a:srgbClr val="000000"/>
              </a:solidFill>
              <a:latin typeface="Trebuchet MS"/>
            </a:endParaRPr>
          </a:p>
        </p:txBody>
      </p:sp>
      <p:sp>
        <p:nvSpPr>
          <p:cNvPr id="201"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02" name="TextShape 3"/>
          <p:cNvSpPr txBox="1"/>
          <p:nvPr/>
        </p:nvSpPr>
        <p:spPr>
          <a:xfrm>
            <a:off x="8610480" y="6356520"/>
            <a:ext cx="2742840" cy="364680"/>
          </a:xfrm>
          <a:prstGeom prst="rect">
            <a:avLst/>
          </a:prstGeom>
          <a:noFill/>
          <a:ln>
            <a:noFill/>
          </a:ln>
        </p:spPr>
        <p:txBody>
          <a:bodyPr anchor="ctr"/>
          <a:p>
            <a:pPr algn="r">
              <a:lnSpc>
                <a:spcPct val="100000"/>
              </a:lnSpc>
            </a:pPr>
            <a:fld id="{CC514E61-BC2F-4444-8194-138A3B74E704}" type="slidenum">
              <a:rPr b="0" lang="en-IN" sz="1200" spc="-1" strike="noStrike">
                <a:solidFill>
                  <a:srgbClr val="000000"/>
                </a:solidFill>
                <a:latin typeface="Trebuchet MS"/>
              </a:rPr>
              <a:t>1</a:t>
            </a:fld>
            <a:endParaRPr b="0" lang="en-IN" sz="1200" spc="-1" strike="noStrike">
              <a:latin typeface="Times New Roman"/>
            </a:endParaRPr>
          </a:p>
        </p:txBody>
      </p:sp>
      <p:sp>
        <p:nvSpPr>
          <p:cNvPr id="203" name="CustomShape 4"/>
          <p:cNvSpPr/>
          <p:nvPr/>
        </p:nvSpPr>
        <p:spPr>
          <a:xfrm flipV="1">
            <a:off x="2086920" y="2106000"/>
            <a:ext cx="13228920" cy="45360"/>
          </a:xfrm>
          <a:prstGeom prst="rect">
            <a:avLst/>
          </a:prstGeom>
          <a:noFill/>
          <a:ln>
            <a:noFill/>
          </a:ln>
        </p:spPr>
        <p:style>
          <a:lnRef idx="0"/>
          <a:fillRef idx="0"/>
          <a:effectRef idx="0"/>
          <a:fontRef idx="minor"/>
        </p:style>
      </p:sp>
      <p:sp>
        <p:nvSpPr>
          <p:cNvPr id="204" name="CustomShape 5"/>
          <p:cNvSpPr/>
          <p:nvPr/>
        </p:nvSpPr>
        <p:spPr>
          <a:xfrm>
            <a:off x="842400" y="1719360"/>
            <a:ext cx="9227160" cy="365796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Once we have estimated the distance threshold τ in the previous step,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Face recognition is as simple as calculating the distances between an input embedding vector and all embedding vectors in a database.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But we have used a more robust approach for labelling the input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Using </a:t>
            </a:r>
            <a:r>
              <a:rPr b="1" lang="en-IN" sz="1800" spc="-1" strike="noStrike">
                <a:solidFill>
                  <a:srgbClr val="000000"/>
                </a:solidFill>
                <a:latin typeface="Calibri"/>
                <a:ea typeface="Trebuchet MS"/>
              </a:rPr>
              <a:t>KNN classification</a:t>
            </a:r>
            <a:r>
              <a:rPr b="0" lang="en-IN" sz="1800" spc="-1" strike="noStrike">
                <a:solidFill>
                  <a:srgbClr val="000000"/>
                </a:solidFill>
                <a:latin typeface="Calibri"/>
                <a:ea typeface="Trebuchet MS"/>
              </a:rPr>
              <a:t> with a Euclidean distance metric </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a </a:t>
            </a:r>
            <a:r>
              <a:rPr b="1" lang="en-IN" sz="1800" spc="-1" strike="noStrike">
                <a:solidFill>
                  <a:srgbClr val="000000"/>
                </a:solidFill>
                <a:latin typeface="Calibri"/>
                <a:ea typeface="Trebuchet MS"/>
              </a:rPr>
              <a:t>linear support vector machine</a:t>
            </a:r>
            <a:r>
              <a:rPr b="0" lang="en-IN" sz="1800" spc="-1" strike="noStrike">
                <a:solidFill>
                  <a:srgbClr val="000000"/>
                </a:solidFill>
                <a:latin typeface="Calibri"/>
                <a:ea typeface="Trebuchet MS"/>
              </a:rPr>
              <a:t> (SVM) trained with the database entries and used to classify i.e. identify new inputs.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385623"/>
              </a:buClr>
              <a:buFont typeface="Arial"/>
              <a:buChar char="•"/>
            </a:pPr>
            <a:r>
              <a:rPr b="1" i="1" lang="en-IN" sz="1800" spc="-1" strike="noStrike">
                <a:solidFill>
                  <a:srgbClr val="385623"/>
                </a:solidFill>
                <a:latin typeface="Calibri"/>
                <a:ea typeface="Trebuchet MS"/>
              </a:rPr>
              <a:t> </a:t>
            </a:r>
            <a:r>
              <a:rPr b="1" i="1" lang="en-IN" sz="1800" spc="-1" strike="noStrike">
                <a:solidFill>
                  <a:srgbClr val="385623"/>
                </a:solidFill>
                <a:latin typeface="Calibri"/>
                <a:ea typeface="Trebuchet MS"/>
              </a:rPr>
              <a:t>The accuracy for celebrity recognition using 1. K-NN 2. Support Vector Machines (SVM) is 96% and 98% respectively.</a:t>
            </a:r>
            <a:endParaRPr b="0" lang="en-IN"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Dataset Visualization</a:t>
            </a:r>
            <a:endParaRPr b="0" lang="en-US" sz="4000" spc="-1" strike="noStrike">
              <a:solidFill>
                <a:srgbClr val="000000"/>
              </a:solidFill>
              <a:latin typeface="Trebuchet MS"/>
            </a:endParaRPr>
          </a:p>
        </p:txBody>
      </p:sp>
      <p:sp>
        <p:nvSpPr>
          <p:cNvPr id="206"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07" name="TextShape 3"/>
          <p:cNvSpPr txBox="1"/>
          <p:nvPr/>
        </p:nvSpPr>
        <p:spPr>
          <a:xfrm>
            <a:off x="8610480" y="6356520"/>
            <a:ext cx="2742840" cy="364680"/>
          </a:xfrm>
          <a:prstGeom prst="rect">
            <a:avLst/>
          </a:prstGeom>
          <a:noFill/>
          <a:ln>
            <a:noFill/>
          </a:ln>
        </p:spPr>
        <p:txBody>
          <a:bodyPr anchor="ctr"/>
          <a:p>
            <a:pPr algn="r">
              <a:lnSpc>
                <a:spcPct val="100000"/>
              </a:lnSpc>
            </a:pPr>
            <a:fld id="{848ACF01-33CC-4872-B7B2-1FBF05BEF286}" type="slidenum">
              <a:rPr b="0" lang="en-IN" sz="1200" spc="-1" strike="noStrike">
                <a:solidFill>
                  <a:srgbClr val="000000"/>
                </a:solidFill>
                <a:latin typeface="Trebuchet MS"/>
              </a:rPr>
              <a:t>1</a:t>
            </a:fld>
            <a:endParaRPr b="0" lang="en-IN" sz="1200" spc="-1" strike="noStrike">
              <a:latin typeface="Times New Roman"/>
            </a:endParaRPr>
          </a:p>
        </p:txBody>
      </p:sp>
      <p:sp>
        <p:nvSpPr>
          <p:cNvPr id="208" name="CustomShape 4"/>
          <p:cNvSpPr/>
          <p:nvPr/>
        </p:nvSpPr>
        <p:spPr>
          <a:xfrm flipV="1">
            <a:off x="2086920" y="2106000"/>
            <a:ext cx="13228920" cy="45360"/>
          </a:xfrm>
          <a:prstGeom prst="rect">
            <a:avLst/>
          </a:prstGeom>
          <a:noFill/>
          <a:ln>
            <a:noFill/>
          </a:ln>
        </p:spPr>
        <p:style>
          <a:lnRef idx="0"/>
          <a:fillRef idx="0"/>
          <a:effectRef idx="0"/>
          <a:fontRef idx="minor"/>
        </p:style>
      </p:sp>
      <p:sp>
        <p:nvSpPr>
          <p:cNvPr id="209" name="CustomShape 5"/>
          <p:cNvSpPr/>
          <p:nvPr/>
        </p:nvSpPr>
        <p:spPr>
          <a:xfrm>
            <a:off x="972000" y="1805760"/>
            <a:ext cx="10405800" cy="146268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To embed the dataset into 2D space for displaying identity clusters, </a:t>
            </a:r>
            <a:r>
              <a:rPr b="1" lang="en-IN" sz="1800" spc="-1" strike="noStrike">
                <a:solidFill>
                  <a:srgbClr val="000000"/>
                </a:solidFill>
                <a:latin typeface="Calibri"/>
                <a:ea typeface="Trebuchet MS"/>
              </a:rPr>
              <a:t>t-distributed Stochastic Neighbor Embedding (t-SNE)</a:t>
            </a:r>
            <a:r>
              <a:rPr b="0" lang="en-IN" sz="1800" spc="-1" strike="noStrike">
                <a:solidFill>
                  <a:srgbClr val="000000"/>
                </a:solidFill>
                <a:latin typeface="Calibri"/>
                <a:ea typeface="Trebuchet MS"/>
              </a:rPr>
              <a:t> is applied to the 128-dimensional embedding vectors.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Except from a few outliers, identity clusters are well separated.</a:t>
            </a:r>
            <a:endParaRPr b="0" lang="en-IN" sz="1800" spc="-1" strike="noStrike">
              <a:latin typeface="Arial"/>
            </a:endParaRPr>
          </a:p>
        </p:txBody>
      </p:sp>
      <p:pic>
        <p:nvPicPr>
          <p:cNvPr id="210" name="Picture 9" descr=""/>
          <p:cNvPicPr/>
          <p:nvPr/>
        </p:nvPicPr>
        <p:blipFill>
          <a:blip r:embed="rId1"/>
          <a:stretch/>
        </p:blipFill>
        <p:spPr>
          <a:xfrm>
            <a:off x="1745640" y="3243960"/>
            <a:ext cx="7049880" cy="247104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References</a:t>
            </a:r>
            <a:endParaRPr b="0" lang="en-US" sz="4000" spc="-1" strike="noStrike">
              <a:solidFill>
                <a:srgbClr val="000000"/>
              </a:solidFill>
              <a:latin typeface="Trebuchet MS"/>
            </a:endParaRPr>
          </a:p>
        </p:txBody>
      </p:sp>
      <p:sp>
        <p:nvSpPr>
          <p:cNvPr id="212"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13" name="TextShape 3"/>
          <p:cNvSpPr txBox="1"/>
          <p:nvPr/>
        </p:nvSpPr>
        <p:spPr>
          <a:xfrm>
            <a:off x="8610480" y="6356520"/>
            <a:ext cx="2742840" cy="364680"/>
          </a:xfrm>
          <a:prstGeom prst="rect">
            <a:avLst/>
          </a:prstGeom>
          <a:noFill/>
          <a:ln>
            <a:noFill/>
          </a:ln>
        </p:spPr>
        <p:txBody>
          <a:bodyPr anchor="ctr"/>
          <a:p>
            <a:pPr algn="r">
              <a:lnSpc>
                <a:spcPct val="100000"/>
              </a:lnSpc>
            </a:pPr>
            <a:fld id="{472ADE8D-ACC3-43D7-BB9A-A08380C03CFC}" type="slidenum">
              <a:rPr b="0" lang="en-IN" sz="1200" spc="-1" strike="noStrike">
                <a:solidFill>
                  <a:srgbClr val="000000"/>
                </a:solidFill>
                <a:latin typeface="Trebuchet MS"/>
              </a:rPr>
              <a:t>1</a:t>
            </a:fld>
            <a:endParaRPr b="0" lang="en-IN" sz="1200" spc="-1" strike="noStrike">
              <a:latin typeface="Times New Roman"/>
            </a:endParaRPr>
          </a:p>
        </p:txBody>
      </p:sp>
      <p:sp>
        <p:nvSpPr>
          <p:cNvPr id="214" name="CustomShape 4"/>
          <p:cNvSpPr/>
          <p:nvPr/>
        </p:nvSpPr>
        <p:spPr>
          <a:xfrm flipV="1">
            <a:off x="2086920" y="2106000"/>
            <a:ext cx="13228920" cy="45360"/>
          </a:xfrm>
          <a:prstGeom prst="rect">
            <a:avLst/>
          </a:prstGeom>
          <a:noFill/>
          <a:ln>
            <a:noFill/>
          </a:ln>
        </p:spPr>
        <p:style>
          <a:lnRef idx="0"/>
          <a:fillRef idx="0"/>
          <a:effectRef idx="0"/>
          <a:fontRef idx="minor"/>
        </p:style>
      </p:sp>
      <p:sp>
        <p:nvSpPr>
          <p:cNvPr id="215" name="CustomShape 5"/>
          <p:cNvSpPr/>
          <p:nvPr/>
        </p:nvSpPr>
        <p:spPr>
          <a:xfrm>
            <a:off x="972000" y="1561320"/>
            <a:ext cx="10405800" cy="146340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reference we have followed for general ideas is about “Person Finder”</a:t>
            </a:r>
            <a:endParaRPr b="0" lang="en-IN" sz="1800" spc="-1" strike="noStrike">
              <a:latin typeface="Arial"/>
            </a:endParaRPr>
          </a:p>
          <a:p>
            <a:pPr marL="285840" indent="-285480">
              <a:lnSpc>
                <a:spcPct val="100000"/>
              </a:lnSpc>
              <a:buClr>
                <a:srgbClr val="000000"/>
              </a:buClr>
              <a:buFont typeface="Arial"/>
              <a:buChar char="•"/>
            </a:pPr>
            <a:r>
              <a:rPr b="0" lang="en-IN" sz="1800" spc="-1" strike="noStrike" u="sng">
                <a:solidFill>
                  <a:srgbClr val="0563c1"/>
                </a:solidFill>
                <a:uFillTx/>
                <a:latin typeface="Calibri"/>
                <a:ea typeface="Trebuchet MS"/>
                <a:hlinkClick r:id="rId1"/>
              </a:rPr>
              <a:t>https://www.google.com/url?sa=t&amp;rct=j&amp;q=&amp;esrc=s&amp;source=web&amp;cd=2&amp;cad=rja&amp;uact=8&amp;ved=2ahUKEwjXi_L1jbvnAhVGIqwKHTJlDNQQFjABegQIAhAB&amp;url=https%3A%2F%2Farxiv.org%2Fpdf%2F1302.6379&amp;usg=AOvVaw3T9G28b-P1ECXauRR-dskp</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What we have followed/used from this reference paper is the below flowchart.</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And the Support Vector Machine classifier.</a:t>
            </a:r>
            <a:endParaRPr b="0" lang="en-IN" sz="1800" spc="-1" strike="noStrike">
              <a:latin typeface="Arial"/>
            </a:endParaRPr>
          </a:p>
        </p:txBody>
      </p:sp>
      <p:pic>
        <p:nvPicPr>
          <p:cNvPr id="216" name="Picture 6" descr=""/>
          <p:cNvPicPr/>
          <p:nvPr/>
        </p:nvPicPr>
        <p:blipFill>
          <a:blip r:embed="rId2"/>
          <a:stretch/>
        </p:blipFill>
        <p:spPr>
          <a:xfrm>
            <a:off x="6176520" y="3282480"/>
            <a:ext cx="3533760" cy="2923920"/>
          </a:xfrm>
          <a:prstGeom prst="rect">
            <a:avLst/>
          </a:prstGeom>
          <a:ln>
            <a:noFill/>
          </a:ln>
        </p:spPr>
      </p:pic>
      <p:sp>
        <p:nvSpPr>
          <p:cNvPr id="217" name="CustomShape 6"/>
          <p:cNvSpPr/>
          <p:nvPr/>
        </p:nvSpPr>
        <p:spPr>
          <a:xfrm>
            <a:off x="979560" y="3660840"/>
            <a:ext cx="4284000" cy="2184840"/>
          </a:xfrm>
          <a:prstGeom prst="cloud">
            <a:avLst/>
          </a:prstGeom>
          <a:solidFill>
            <a:srgbClr val="07b8b8"/>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Trebuchet MS"/>
              </a:rPr>
              <a:t>     </a:t>
            </a:r>
            <a:r>
              <a:rPr b="0" lang="en-IN" sz="1800" spc="-1" strike="noStrike">
                <a:solidFill>
                  <a:srgbClr val="ffffff"/>
                </a:solidFill>
                <a:latin typeface="Trebuchet MS"/>
              </a:rPr>
              <a:t>Extension:</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ffffff"/>
                </a:solidFill>
                <a:latin typeface="Trebuchet MS"/>
              </a:rPr>
              <a:t>Added the recognition feature for celebrities using neural networks with Keras.</a:t>
            </a:r>
            <a:endParaRPr b="0" lang="en-IN" sz="18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COCO Realtime Multiple Object Detection</a:t>
            </a:r>
            <a:endParaRPr b="0" lang="en-US" sz="4000" spc="-1" strike="noStrike">
              <a:solidFill>
                <a:srgbClr val="000000"/>
              </a:solidFill>
              <a:latin typeface="Trebuchet MS"/>
            </a:endParaRPr>
          </a:p>
        </p:txBody>
      </p:sp>
      <p:sp>
        <p:nvSpPr>
          <p:cNvPr id="21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20" name="TextShape 3"/>
          <p:cNvSpPr txBox="1"/>
          <p:nvPr/>
        </p:nvSpPr>
        <p:spPr>
          <a:xfrm>
            <a:off x="8610480" y="6356520"/>
            <a:ext cx="2742840" cy="364680"/>
          </a:xfrm>
          <a:prstGeom prst="rect">
            <a:avLst/>
          </a:prstGeom>
          <a:noFill/>
          <a:ln>
            <a:noFill/>
          </a:ln>
        </p:spPr>
        <p:txBody>
          <a:bodyPr anchor="ctr"/>
          <a:p>
            <a:pPr algn="r">
              <a:lnSpc>
                <a:spcPct val="100000"/>
              </a:lnSpc>
            </a:pPr>
            <a:fld id="{C92BE182-7E1D-461D-A6FC-8D027D2FF72D}" type="slidenum">
              <a:rPr b="0" lang="en-IN" sz="1200" spc="-1" strike="noStrike">
                <a:solidFill>
                  <a:srgbClr val="000000"/>
                </a:solidFill>
                <a:latin typeface="Trebuchet MS"/>
              </a:rPr>
              <a:t>1</a:t>
            </a:fld>
            <a:endParaRPr b="0" lang="en-IN" sz="1200" spc="-1" strike="noStrike">
              <a:latin typeface="Times New Roman"/>
            </a:endParaRPr>
          </a:p>
        </p:txBody>
      </p:sp>
      <p:sp>
        <p:nvSpPr>
          <p:cNvPr id="221" name="CustomShape 4"/>
          <p:cNvSpPr/>
          <p:nvPr/>
        </p:nvSpPr>
        <p:spPr>
          <a:xfrm flipV="1">
            <a:off x="2086920" y="2106000"/>
            <a:ext cx="13228920" cy="45360"/>
          </a:xfrm>
          <a:prstGeom prst="rect">
            <a:avLst/>
          </a:prstGeom>
          <a:noFill/>
          <a:ln>
            <a:noFill/>
          </a:ln>
        </p:spPr>
        <p:style>
          <a:lnRef idx="0"/>
          <a:fillRef idx="0"/>
          <a:effectRef idx="0"/>
          <a:fontRef idx="minor"/>
        </p:style>
      </p:sp>
      <p:sp>
        <p:nvSpPr>
          <p:cNvPr id="222" name="CustomShape 5"/>
          <p:cNvSpPr/>
          <p:nvPr/>
        </p:nvSpPr>
        <p:spPr>
          <a:xfrm>
            <a:off x="842400" y="1719360"/>
            <a:ext cx="8881920" cy="310860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COCO dataset is already pre-processed, therefore no need for pre-processing.</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dataset images or videos will be given as input to YOLO network that has been trained on COCO dataset.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videos for input will be taken from the /videos folder in the project directory.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output video with the bounding boxes with labels will be stored in the folder /output in the project directory.</a:t>
            </a:r>
            <a:endParaRPr b="0" lang="en-IN" sz="18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COCO Realtime Multiple Object Detection</a:t>
            </a:r>
            <a:endParaRPr b="0" lang="en-US" sz="4000" spc="-1" strike="noStrike">
              <a:solidFill>
                <a:srgbClr val="000000"/>
              </a:solidFill>
              <a:latin typeface="Trebuchet MS"/>
            </a:endParaRPr>
          </a:p>
        </p:txBody>
      </p:sp>
      <p:sp>
        <p:nvSpPr>
          <p:cNvPr id="22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25" name="TextShape 3"/>
          <p:cNvSpPr txBox="1"/>
          <p:nvPr/>
        </p:nvSpPr>
        <p:spPr>
          <a:xfrm>
            <a:off x="8610480" y="6356520"/>
            <a:ext cx="2742840" cy="364680"/>
          </a:xfrm>
          <a:prstGeom prst="rect">
            <a:avLst/>
          </a:prstGeom>
          <a:noFill/>
          <a:ln>
            <a:noFill/>
          </a:ln>
        </p:spPr>
        <p:txBody>
          <a:bodyPr anchor="ctr"/>
          <a:p>
            <a:pPr algn="r">
              <a:lnSpc>
                <a:spcPct val="100000"/>
              </a:lnSpc>
            </a:pPr>
            <a:fld id="{11853DBB-5A3E-46DE-B077-0E77DF057C31}" type="slidenum">
              <a:rPr b="0" lang="en-IN" sz="1200" spc="-1" strike="noStrike">
                <a:solidFill>
                  <a:srgbClr val="000000"/>
                </a:solidFill>
                <a:latin typeface="Trebuchet MS"/>
              </a:rPr>
              <a:t>1</a:t>
            </a:fld>
            <a:endParaRPr b="0" lang="en-IN" sz="1200" spc="-1" strike="noStrike">
              <a:latin typeface="Times New Roman"/>
            </a:endParaRPr>
          </a:p>
        </p:txBody>
      </p:sp>
      <p:sp>
        <p:nvSpPr>
          <p:cNvPr id="226"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27" name="Picture 6" descr=""/>
          <p:cNvPicPr/>
          <p:nvPr/>
        </p:nvPicPr>
        <p:blipFill>
          <a:blip r:embed="rId1"/>
          <a:stretch/>
        </p:blipFill>
        <p:spPr>
          <a:xfrm>
            <a:off x="1791360" y="1650240"/>
            <a:ext cx="7832520" cy="43333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COCO Realtime Multiple Object Detection</a:t>
            </a:r>
            <a:endParaRPr b="0" lang="en-US" sz="4000" spc="-1" strike="noStrike">
              <a:solidFill>
                <a:srgbClr val="000000"/>
              </a:solidFill>
              <a:latin typeface="Trebuchet MS"/>
            </a:endParaRPr>
          </a:p>
        </p:txBody>
      </p:sp>
      <p:sp>
        <p:nvSpPr>
          <p:cNvPr id="22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30" name="TextShape 3"/>
          <p:cNvSpPr txBox="1"/>
          <p:nvPr/>
        </p:nvSpPr>
        <p:spPr>
          <a:xfrm>
            <a:off x="8610480" y="6356520"/>
            <a:ext cx="2742840" cy="364680"/>
          </a:xfrm>
          <a:prstGeom prst="rect">
            <a:avLst/>
          </a:prstGeom>
          <a:noFill/>
          <a:ln>
            <a:noFill/>
          </a:ln>
        </p:spPr>
        <p:txBody>
          <a:bodyPr anchor="ctr"/>
          <a:p>
            <a:pPr algn="r">
              <a:lnSpc>
                <a:spcPct val="100000"/>
              </a:lnSpc>
            </a:pPr>
            <a:fld id="{B430E2D2-17FF-4D4C-BEE0-A44B36642F43}" type="slidenum">
              <a:rPr b="0" lang="en-IN" sz="1200" spc="-1" strike="noStrike">
                <a:solidFill>
                  <a:srgbClr val="000000"/>
                </a:solidFill>
                <a:latin typeface="Trebuchet MS"/>
              </a:rPr>
              <a:t>1</a:t>
            </a:fld>
            <a:endParaRPr b="0" lang="en-IN" sz="1200" spc="-1" strike="noStrike">
              <a:latin typeface="Times New Roman"/>
            </a:endParaRPr>
          </a:p>
        </p:txBody>
      </p:sp>
      <p:sp>
        <p:nvSpPr>
          <p:cNvPr id="231"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32" name="Picture 6" descr=""/>
          <p:cNvPicPr/>
          <p:nvPr/>
        </p:nvPicPr>
        <p:blipFill>
          <a:blip r:embed="rId1"/>
          <a:stretch/>
        </p:blipFill>
        <p:spPr>
          <a:xfrm>
            <a:off x="1446480" y="1515600"/>
            <a:ext cx="8091360" cy="47750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3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35" name="TextShape 3"/>
          <p:cNvSpPr txBox="1"/>
          <p:nvPr/>
        </p:nvSpPr>
        <p:spPr>
          <a:xfrm>
            <a:off x="8610480" y="6356520"/>
            <a:ext cx="2742840" cy="364680"/>
          </a:xfrm>
          <a:prstGeom prst="rect">
            <a:avLst/>
          </a:prstGeom>
          <a:noFill/>
          <a:ln>
            <a:noFill/>
          </a:ln>
        </p:spPr>
        <p:txBody>
          <a:bodyPr anchor="ctr"/>
          <a:p>
            <a:pPr algn="r">
              <a:lnSpc>
                <a:spcPct val="100000"/>
              </a:lnSpc>
            </a:pPr>
            <a:fld id="{6CB46411-0069-445A-93C0-0F1C1A8133C4}" type="slidenum">
              <a:rPr b="0" lang="en-IN" sz="1200" spc="-1" strike="noStrike">
                <a:solidFill>
                  <a:srgbClr val="000000"/>
                </a:solidFill>
                <a:latin typeface="Trebuchet MS"/>
              </a:rPr>
              <a:t>1</a:t>
            </a:fld>
            <a:endParaRPr b="0" lang="en-IN" sz="1200" spc="-1" strike="noStrike">
              <a:latin typeface="Times New Roman"/>
            </a:endParaRPr>
          </a:p>
        </p:txBody>
      </p:sp>
      <p:sp>
        <p:nvSpPr>
          <p:cNvPr id="236" name="CustomShape 4"/>
          <p:cNvSpPr/>
          <p:nvPr/>
        </p:nvSpPr>
        <p:spPr>
          <a:xfrm flipV="1">
            <a:off x="2086920" y="2106000"/>
            <a:ext cx="13228920" cy="45360"/>
          </a:xfrm>
          <a:prstGeom prst="rect">
            <a:avLst/>
          </a:prstGeom>
          <a:noFill/>
          <a:ln>
            <a:noFill/>
          </a:ln>
        </p:spPr>
        <p:style>
          <a:lnRef idx="0"/>
          <a:fillRef idx="0"/>
          <a:effectRef idx="0"/>
          <a:fontRef idx="minor"/>
        </p:style>
      </p:sp>
      <p:sp>
        <p:nvSpPr>
          <p:cNvPr id="237" name="CustomShape 5"/>
          <p:cNvSpPr/>
          <p:nvPr/>
        </p:nvSpPr>
        <p:spPr>
          <a:xfrm>
            <a:off x="842400" y="1719360"/>
            <a:ext cx="8881920" cy="448020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input will be captured by drawing the bounding boxes around the object to detect in real-time captured by the webcam.</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input will be the video or webcam (camera) whichever argument we supply at runtime.</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videos for input will be taken from the /videos folder in the project directory.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We can also change the trackers by supplying the relevant tracker IDs as outlined below,</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csrt": cv2.TrackerCSRT_create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kcf": cv2.TrackerKCF_create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boosting": cv2.TrackerBoosting_create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mil": cv2.TrackerMIL_create,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tld": cv2.TrackerTLD_create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medianflow": cv2.TrackerMedianFlow_create</a:t>
            </a:r>
            <a:endParaRPr b="0" lang="en-IN" sz="1800" spc="-1" strike="noStrike">
              <a:latin typeface="Arial"/>
            </a:endParaRPr>
          </a:p>
          <a:p>
            <a:pPr lvl="1" marL="743040" indent="-285480">
              <a:lnSpc>
                <a:spcPct val="100000"/>
              </a:lnSpc>
              <a:buClr>
                <a:srgbClr val="000000"/>
              </a:buClr>
              <a:buFont typeface="Arial"/>
              <a:buChar char="•"/>
            </a:pPr>
            <a:r>
              <a:rPr b="0" lang="en-IN" sz="1800" spc="-1" strike="noStrike">
                <a:solidFill>
                  <a:srgbClr val="000000"/>
                </a:solidFill>
                <a:latin typeface="Calibri"/>
                <a:ea typeface="Trebuchet MS"/>
              </a:rPr>
              <a:t>mosse": cv2.TrackerMOSSE_create</a:t>
            </a:r>
            <a:endParaRPr b="0" lang="en-IN" sz="18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3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40" name="TextShape 3"/>
          <p:cNvSpPr txBox="1"/>
          <p:nvPr/>
        </p:nvSpPr>
        <p:spPr>
          <a:xfrm>
            <a:off x="8610480" y="6356520"/>
            <a:ext cx="2742840" cy="364680"/>
          </a:xfrm>
          <a:prstGeom prst="rect">
            <a:avLst/>
          </a:prstGeom>
          <a:noFill/>
          <a:ln>
            <a:noFill/>
          </a:ln>
        </p:spPr>
        <p:txBody>
          <a:bodyPr anchor="ctr"/>
          <a:p>
            <a:pPr algn="r">
              <a:lnSpc>
                <a:spcPct val="100000"/>
              </a:lnSpc>
            </a:pPr>
            <a:fld id="{F1F43908-047E-477E-A430-BE913A589077}" type="slidenum">
              <a:rPr b="0" lang="en-IN" sz="1200" spc="-1" strike="noStrike">
                <a:solidFill>
                  <a:srgbClr val="000000"/>
                </a:solidFill>
                <a:latin typeface="Trebuchet MS"/>
              </a:rPr>
              <a:t>1</a:t>
            </a:fld>
            <a:endParaRPr b="0" lang="en-IN" sz="1200" spc="-1" strike="noStrike">
              <a:latin typeface="Times New Roman"/>
            </a:endParaRPr>
          </a:p>
        </p:txBody>
      </p:sp>
      <p:sp>
        <p:nvSpPr>
          <p:cNvPr id="241"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42" name="Picture 6" descr=""/>
          <p:cNvPicPr/>
          <p:nvPr/>
        </p:nvPicPr>
        <p:blipFill>
          <a:blip r:embed="rId1"/>
          <a:stretch/>
        </p:blipFill>
        <p:spPr>
          <a:xfrm>
            <a:off x="1733760" y="1489680"/>
            <a:ext cx="7343640" cy="471240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4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45" name="TextShape 3"/>
          <p:cNvSpPr txBox="1"/>
          <p:nvPr/>
        </p:nvSpPr>
        <p:spPr>
          <a:xfrm>
            <a:off x="8610480" y="6356520"/>
            <a:ext cx="2742840" cy="364680"/>
          </a:xfrm>
          <a:prstGeom prst="rect">
            <a:avLst/>
          </a:prstGeom>
          <a:noFill/>
          <a:ln>
            <a:noFill/>
          </a:ln>
        </p:spPr>
        <p:txBody>
          <a:bodyPr anchor="ctr"/>
          <a:p>
            <a:pPr algn="r">
              <a:lnSpc>
                <a:spcPct val="100000"/>
              </a:lnSpc>
            </a:pPr>
            <a:fld id="{AD7702FD-34BC-4108-AA73-2BE477250E0C}" type="slidenum">
              <a:rPr b="0" lang="en-IN" sz="1200" spc="-1" strike="noStrike">
                <a:solidFill>
                  <a:srgbClr val="000000"/>
                </a:solidFill>
                <a:latin typeface="Trebuchet MS"/>
              </a:rPr>
              <a:t>1</a:t>
            </a:fld>
            <a:endParaRPr b="0" lang="en-IN" sz="1200" spc="-1" strike="noStrike">
              <a:latin typeface="Times New Roman"/>
            </a:endParaRPr>
          </a:p>
        </p:txBody>
      </p:sp>
      <p:sp>
        <p:nvSpPr>
          <p:cNvPr id="246"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47" name="Picture 6" descr=""/>
          <p:cNvPicPr/>
          <p:nvPr/>
        </p:nvPicPr>
        <p:blipFill>
          <a:blip r:embed="rId1"/>
          <a:stretch/>
        </p:blipFill>
        <p:spPr>
          <a:xfrm>
            <a:off x="2294640" y="1496880"/>
            <a:ext cx="6682320" cy="476964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4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50" name="TextShape 3"/>
          <p:cNvSpPr txBox="1"/>
          <p:nvPr/>
        </p:nvSpPr>
        <p:spPr>
          <a:xfrm>
            <a:off x="8610480" y="6356520"/>
            <a:ext cx="2742840" cy="364680"/>
          </a:xfrm>
          <a:prstGeom prst="rect">
            <a:avLst/>
          </a:prstGeom>
          <a:noFill/>
          <a:ln>
            <a:noFill/>
          </a:ln>
        </p:spPr>
        <p:txBody>
          <a:bodyPr anchor="ctr"/>
          <a:p>
            <a:pPr algn="r">
              <a:lnSpc>
                <a:spcPct val="100000"/>
              </a:lnSpc>
            </a:pPr>
            <a:fld id="{FEDB8D95-EAC8-4B8E-8D54-B556106BD579}" type="slidenum">
              <a:rPr b="0" lang="en-IN" sz="1200" spc="-1" strike="noStrike">
                <a:solidFill>
                  <a:srgbClr val="000000"/>
                </a:solidFill>
                <a:latin typeface="Trebuchet MS"/>
              </a:rPr>
              <a:t>1</a:t>
            </a:fld>
            <a:endParaRPr b="0" lang="en-IN" sz="1200" spc="-1" strike="noStrike">
              <a:latin typeface="Times New Roman"/>
            </a:endParaRPr>
          </a:p>
        </p:txBody>
      </p:sp>
      <p:sp>
        <p:nvSpPr>
          <p:cNvPr id="251"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52" name="Picture 9" descr=""/>
          <p:cNvPicPr/>
          <p:nvPr/>
        </p:nvPicPr>
        <p:blipFill>
          <a:blip r:embed="rId1"/>
          <a:stretch/>
        </p:blipFill>
        <p:spPr>
          <a:xfrm>
            <a:off x="2079000" y="1617480"/>
            <a:ext cx="6552720" cy="46868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Calibri"/>
              </a:rPr>
              <a:t>The Life Cycle</a:t>
            </a:r>
            <a:endParaRPr b="0" lang="en-US" sz="4000" spc="-1" strike="noStrike">
              <a:solidFill>
                <a:srgbClr val="000000"/>
              </a:solidFill>
              <a:latin typeface="Trebuchet MS"/>
            </a:endParaRPr>
          </a:p>
        </p:txBody>
      </p:sp>
      <p:sp>
        <p:nvSpPr>
          <p:cNvPr id="13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35" name="TextShape 3"/>
          <p:cNvSpPr txBox="1"/>
          <p:nvPr/>
        </p:nvSpPr>
        <p:spPr>
          <a:xfrm>
            <a:off x="8610480" y="6356520"/>
            <a:ext cx="2742840" cy="364680"/>
          </a:xfrm>
          <a:prstGeom prst="rect">
            <a:avLst/>
          </a:prstGeom>
          <a:noFill/>
          <a:ln>
            <a:noFill/>
          </a:ln>
        </p:spPr>
        <p:txBody>
          <a:bodyPr anchor="ctr"/>
          <a:p>
            <a:pPr algn="r">
              <a:lnSpc>
                <a:spcPct val="100000"/>
              </a:lnSpc>
            </a:pPr>
            <a:fld id="{39805676-3005-4087-B111-6964C0249E29}" type="slidenum">
              <a:rPr b="0" lang="en-IN" sz="1200" spc="-1" strike="noStrike">
                <a:solidFill>
                  <a:srgbClr val="000000"/>
                </a:solidFill>
                <a:latin typeface="Trebuchet MS"/>
              </a:rPr>
              <a:t>1</a:t>
            </a:fld>
            <a:endParaRPr b="0" lang="en-IN" sz="1200" spc="-1" strike="noStrike">
              <a:latin typeface="Times New Roman"/>
            </a:endParaRPr>
          </a:p>
        </p:txBody>
      </p:sp>
      <p:sp>
        <p:nvSpPr>
          <p:cNvPr id="136" name="CustomShape 4"/>
          <p:cNvSpPr/>
          <p:nvPr/>
        </p:nvSpPr>
        <p:spPr>
          <a:xfrm>
            <a:off x="3971520" y="1513800"/>
            <a:ext cx="2064240" cy="132516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7" name="CustomShape 5"/>
          <p:cNvSpPr/>
          <p:nvPr/>
        </p:nvSpPr>
        <p:spPr>
          <a:xfrm>
            <a:off x="3998880" y="1899360"/>
            <a:ext cx="208008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Defining Project </a:t>
            </a:r>
            <a:endParaRPr b="0" lang="en-IN" sz="1800" spc="-1" strike="noStrike">
              <a:latin typeface="Arial"/>
            </a:endParaRPr>
          </a:p>
          <a:p>
            <a:pPr algn="ctr">
              <a:lnSpc>
                <a:spcPct val="100000"/>
              </a:lnSpc>
            </a:pPr>
            <a:r>
              <a:rPr b="0" i="1" lang="en-IN" sz="1800" spc="-1" strike="noStrike">
                <a:solidFill>
                  <a:srgbClr val="000000"/>
                </a:solidFill>
                <a:latin typeface="Calibri"/>
              </a:rPr>
              <a:t>Objectives</a:t>
            </a:r>
            <a:endParaRPr b="0" lang="en-IN" sz="1800" spc="-1" strike="noStrike">
              <a:latin typeface="Arial"/>
            </a:endParaRPr>
          </a:p>
        </p:txBody>
      </p:sp>
      <p:sp>
        <p:nvSpPr>
          <p:cNvPr id="138" name="CustomShape 6"/>
          <p:cNvSpPr/>
          <p:nvPr/>
        </p:nvSpPr>
        <p:spPr>
          <a:xfrm>
            <a:off x="6394680" y="2526840"/>
            <a:ext cx="1876680" cy="113868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9" name="CustomShape 7"/>
          <p:cNvSpPr/>
          <p:nvPr/>
        </p:nvSpPr>
        <p:spPr>
          <a:xfrm>
            <a:off x="6524640" y="2792880"/>
            <a:ext cx="1617120" cy="6458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Data </a:t>
            </a:r>
            <a:endParaRPr b="0" lang="en-IN" sz="1800" spc="-1" strike="noStrike">
              <a:latin typeface="Arial"/>
            </a:endParaRPr>
          </a:p>
          <a:p>
            <a:pPr algn="ctr">
              <a:lnSpc>
                <a:spcPct val="100000"/>
              </a:lnSpc>
            </a:pPr>
            <a:r>
              <a:rPr b="0" i="1" lang="en-IN" sz="1800" spc="-1" strike="noStrike">
                <a:solidFill>
                  <a:srgbClr val="000000"/>
                </a:solidFill>
                <a:latin typeface="Calibri"/>
              </a:rPr>
              <a:t>Preparation</a:t>
            </a:r>
            <a:endParaRPr b="0" lang="en-IN" sz="1800" spc="-1" strike="noStrike">
              <a:latin typeface="Arial"/>
            </a:endParaRPr>
          </a:p>
        </p:txBody>
      </p:sp>
      <p:sp>
        <p:nvSpPr>
          <p:cNvPr id="140" name="CustomShape 8"/>
          <p:cNvSpPr/>
          <p:nvPr/>
        </p:nvSpPr>
        <p:spPr>
          <a:xfrm>
            <a:off x="3971520" y="4979880"/>
            <a:ext cx="1876680" cy="115308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41" name="CustomShape 9"/>
          <p:cNvSpPr/>
          <p:nvPr/>
        </p:nvSpPr>
        <p:spPr>
          <a:xfrm>
            <a:off x="4104720" y="5319360"/>
            <a:ext cx="1617120" cy="6458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Testing the</a:t>
            </a:r>
            <a:endParaRPr b="0" lang="en-IN" sz="1800" spc="-1" strike="noStrike">
              <a:latin typeface="Arial"/>
            </a:endParaRPr>
          </a:p>
          <a:p>
            <a:pPr algn="ctr">
              <a:lnSpc>
                <a:spcPct val="100000"/>
              </a:lnSpc>
            </a:pPr>
            <a:r>
              <a:rPr b="0" i="1" lang="en-IN" sz="1800" spc="-1" strike="noStrike">
                <a:solidFill>
                  <a:srgbClr val="000000"/>
                </a:solidFill>
                <a:latin typeface="Calibri"/>
              </a:rPr>
              <a:t>Model</a:t>
            </a:r>
            <a:endParaRPr b="0" lang="en-IN" sz="1800" spc="-1" strike="noStrike">
              <a:latin typeface="Arial"/>
            </a:endParaRPr>
          </a:p>
        </p:txBody>
      </p:sp>
      <p:sp>
        <p:nvSpPr>
          <p:cNvPr id="142" name="CustomShape 10"/>
          <p:cNvSpPr/>
          <p:nvPr/>
        </p:nvSpPr>
        <p:spPr>
          <a:xfrm>
            <a:off x="1548000" y="4231080"/>
            <a:ext cx="1876680" cy="132516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43" name="CustomShape 11"/>
          <p:cNvSpPr/>
          <p:nvPr/>
        </p:nvSpPr>
        <p:spPr>
          <a:xfrm>
            <a:off x="1677960" y="4592880"/>
            <a:ext cx="1617120" cy="6458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Evaluation of</a:t>
            </a:r>
            <a:endParaRPr b="0" lang="en-IN" sz="1800" spc="-1" strike="noStrike">
              <a:latin typeface="Arial"/>
            </a:endParaRPr>
          </a:p>
          <a:p>
            <a:pPr algn="ctr">
              <a:lnSpc>
                <a:spcPct val="100000"/>
              </a:lnSpc>
            </a:pPr>
            <a:r>
              <a:rPr b="0" i="1" lang="en-IN" sz="1800" spc="-1" strike="noStrike">
                <a:solidFill>
                  <a:srgbClr val="000000"/>
                </a:solidFill>
                <a:latin typeface="Calibri"/>
              </a:rPr>
              <a:t>Model</a:t>
            </a:r>
            <a:endParaRPr b="0" lang="en-IN" sz="1800" spc="-1" strike="noStrike">
              <a:latin typeface="Arial"/>
            </a:endParaRPr>
          </a:p>
        </p:txBody>
      </p:sp>
      <p:sp>
        <p:nvSpPr>
          <p:cNvPr id="144" name="CustomShape 12"/>
          <p:cNvSpPr/>
          <p:nvPr/>
        </p:nvSpPr>
        <p:spPr>
          <a:xfrm>
            <a:off x="6525360" y="4326480"/>
            <a:ext cx="1876680" cy="112104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45" name="CustomShape 13"/>
          <p:cNvSpPr/>
          <p:nvPr/>
        </p:nvSpPr>
        <p:spPr>
          <a:xfrm>
            <a:off x="6655320" y="4563720"/>
            <a:ext cx="1617120" cy="6458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Training </a:t>
            </a:r>
            <a:endParaRPr b="0" lang="en-IN" sz="1800" spc="-1" strike="noStrike">
              <a:latin typeface="Arial"/>
            </a:endParaRPr>
          </a:p>
          <a:p>
            <a:pPr algn="ctr">
              <a:lnSpc>
                <a:spcPct val="100000"/>
              </a:lnSpc>
            </a:pPr>
            <a:r>
              <a:rPr b="0" i="1" lang="en-IN" sz="1800" spc="-1" strike="noStrike">
                <a:solidFill>
                  <a:srgbClr val="000000"/>
                </a:solidFill>
                <a:latin typeface="Calibri"/>
              </a:rPr>
              <a:t>Model</a:t>
            </a:r>
            <a:endParaRPr b="0" lang="en-IN" sz="1800" spc="-1" strike="noStrike">
              <a:latin typeface="Arial"/>
            </a:endParaRPr>
          </a:p>
        </p:txBody>
      </p:sp>
      <p:sp>
        <p:nvSpPr>
          <p:cNvPr id="146" name="CustomShape 14"/>
          <p:cNvSpPr/>
          <p:nvPr/>
        </p:nvSpPr>
        <p:spPr>
          <a:xfrm>
            <a:off x="1548000" y="2431440"/>
            <a:ext cx="1876680" cy="1325160"/>
          </a:xfrm>
          <a:prstGeom prst="ellipse">
            <a:avLst/>
          </a:prstGeom>
          <a:noFill/>
          <a:ln>
            <a:solidFill>
              <a:srgbClr val="07b8b8"/>
            </a:solid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47" name="CustomShape 15"/>
          <p:cNvSpPr/>
          <p:nvPr/>
        </p:nvSpPr>
        <p:spPr>
          <a:xfrm>
            <a:off x="1677960" y="2793240"/>
            <a:ext cx="1617120" cy="6458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rPr>
              <a:t>Deployment of</a:t>
            </a:r>
            <a:endParaRPr b="0" lang="en-IN" sz="1800" spc="-1" strike="noStrike">
              <a:latin typeface="Arial"/>
            </a:endParaRPr>
          </a:p>
          <a:p>
            <a:pPr algn="ctr">
              <a:lnSpc>
                <a:spcPct val="100000"/>
              </a:lnSpc>
            </a:pPr>
            <a:r>
              <a:rPr b="0" i="1" lang="en-IN" sz="1800" spc="-1" strike="noStrike">
                <a:solidFill>
                  <a:srgbClr val="000000"/>
                </a:solidFill>
                <a:latin typeface="Calibri"/>
              </a:rPr>
              <a:t>Model</a:t>
            </a:r>
            <a:endParaRPr b="0" lang="en-IN" sz="1800" spc="-1" strike="noStrike">
              <a:latin typeface="Arial"/>
            </a:endParaRPr>
          </a:p>
        </p:txBody>
      </p:sp>
      <p:sp>
        <p:nvSpPr>
          <p:cNvPr id="148" name="CustomShape 16"/>
          <p:cNvSpPr/>
          <p:nvPr/>
        </p:nvSpPr>
        <p:spPr>
          <a:xfrm>
            <a:off x="6036120" y="2176560"/>
            <a:ext cx="633240" cy="51696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3">
            <a:schemeClr val="dk1"/>
          </a:lnRef>
          <a:fillRef idx="0">
            <a:schemeClr val="dk1"/>
          </a:fillRef>
          <a:effectRef idx="2">
            <a:schemeClr val="dk1"/>
          </a:effectRef>
          <a:fontRef idx="minor"/>
        </p:style>
      </p:sp>
      <p:sp>
        <p:nvSpPr>
          <p:cNvPr id="149" name="CustomShape 17"/>
          <p:cNvSpPr/>
          <p:nvPr/>
        </p:nvSpPr>
        <p:spPr>
          <a:xfrm>
            <a:off x="7333200" y="3665880"/>
            <a:ext cx="130320" cy="66024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3">
            <a:schemeClr val="dk1"/>
          </a:lnRef>
          <a:fillRef idx="0">
            <a:schemeClr val="dk1"/>
          </a:fillRef>
          <a:effectRef idx="2">
            <a:schemeClr val="dk1"/>
          </a:effectRef>
          <a:fontRef idx="minor"/>
        </p:style>
      </p:sp>
      <p:sp>
        <p:nvSpPr>
          <p:cNvPr id="150" name="CustomShape 18"/>
          <p:cNvSpPr/>
          <p:nvPr/>
        </p:nvSpPr>
        <p:spPr>
          <a:xfrm flipH="1">
            <a:off x="5847480" y="5283720"/>
            <a:ext cx="951480" cy="27252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3">
            <a:schemeClr val="dk1"/>
          </a:lnRef>
          <a:fillRef idx="0">
            <a:schemeClr val="dk1"/>
          </a:fillRef>
          <a:effectRef idx="2">
            <a:schemeClr val="dk1"/>
          </a:effectRef>
          <a:fontRef idx="minor"/>
        </p:style>
      </p:sp>
      <p:sp>
        <p:nvSpPr>
          <p:cNvPr id="151" name="CustomShape 19"/>
          <p:cNvSpPr/>
          <p:nvPr/>
        </p:nvSpPr>
        <p:spPr>
          <a:xfrm flipH="1" flipV="1">
            <a:off x="3150360" y="5362560"/>
            <a:ext cx="820800" cy="19368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3">
            <a:schemeClr val="dk1"/>
          </a:lnRef>
          <a:fillRef idx="0">
            <a:schemeClr val="dk1"/>
          </a:fillRef>
          <a:effectRef idx="2">
            <a:schemeClr val="dk1"/>
          </a:effectRef>
          <a:fontRef idx="minor"/>
        </p:style>
      </p:sp>
      <p:sp>
        <p:nvSpPr>
          <p:cNvPr id="152" name="CustomShape 20"/>
          <p:cNvSpPr/>
          <p:nvPr/>
        </p:nvSpPr>
        <p:spPr>
          <a:xfrm flipV="1">
            <a:off x="2486520" y="3756960"/>
            <a:ext cx="360" cy="47376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3">
            <a:schemeClr val="dk1"/>
          </a:lnRef>
          <a:fillRef idx="0">
            <a:schemeClr val="dk1"/>
          </a:fillRef>
          <a:effectRef idx="2">
            <a:schemeClr val="dk1"/>
          </a:effectRef>
          <a:fontRef idx="minor"/>
        </p:style>
      </p:sp>
      <p:sp>
        <p:nvSpPr>
          <p:cNvPr id="153" name="Line 21"/>
          <p:cNvSpPr/>
          <p:nvPr/>
        </p:nvSpPr>
        <p:spPr>
          <a:xfrm flipH="1">
            <a:off x="1062720" y="4512240"/>
            <a:ext cx="8280" cy="745200"/>
          </a:xfrm>
          <a:prstGeom prst="line">
            <a:avLst/>
          </a:prstGeom>
          <a:ln>
            <a:solidFill>
              <a:srgbClr val="07b8b8"/>
            </a:solidFill>
          </a:ln>
        </p:spPr>
        <p:style>
          <a:lnRef idx="1">
            <a:schemeClr val="accent1"/>
          </a:lnRef>
          <a:fillRef idx="0">
            <a:schemeClr val="accent1"/>
          </a:fillRef>
          <a:effectRef idx="0">
            <a:schemeClr val="accent1"/>
          </a:effectRef>
          <a:fontRef idx="minor"/>
        </p:style>
      </p:sp>
      <p:sp>
        <p:nvSpPr>
          <p:cNvPr id="154" name="CustomShape 22"/>
          <p:cNvSpPr/>
          <p:nvPr/>
        </p:nvSpPr>
        <p:spPr>
          <a:xfrm>
            <a:off x="730440" y="4254120"/>
            <a:ext cx="681120" cy="516960"/>
          </a:xfrm>
          <a:prstGeom prst="smileyFace">
            <a:avLst>
              <a:gd name="adj" fmla="val 4653"/>
            </a:avLst>
          </a:prstGeom>
          <a:solidFill>
            <a:schemeClr val="tx1">
              <a:lumMod val="85000"/>
              <a:lumOff val="15000"/>
            </a:schemeClr>
          </a:solidFill>
          <a:ln>
            <a:solidFill>
              <a:srgbClr val="07b8b8"/>
            </a:solidFill>
          </a:ln>
        </p:spPr>
        <p:style>
          <a:lnRef idx="2">
            <a:schemeClr val="accent1">
              <a:shade val="50000"/>
            </a:schemeClr>
          </a:lnRef>
          <a:fillRef idx="1">
            <a:schemeClr val="accent1"/>
          </a:fillRef>
          <a:effectRef idx="0">
            <a:schemeClr val="accent1"/>
          </a:effectRef>
          <a:fontRef idx="minor"/>
        </p:style>
      </p:sp>
      <p:sp>
        <p:nvSpPr>
          <p:cNvPr id="155" name="CustomShape 23"/>
          <p:cNvSpPr/>
          <p:nvPr/>
        </p:nvSpPr>
        <p:spPr>
          <a:xfrm>
            <a:off x="772560" y="4950000"/>
            <a:ext cx="606240" cy="360"/>
          </a:xfrm>
          <a:custGeom>
            <a:avLst/>
            <a:gdLst/>
            <a:ahLst/>
            <a:rect l="l" t="t" r="r" b="b"/>
            <a:pathLst>
              <a:path w="21600" h="21600">
                <a:moveTo>
                  <a:pt x="0" y="0"/>
                </a:moveTo>
                <a:lnTo>
                  <a:pt x="21600" y="21600"/>
                </a:lnTo>
              </a:path>
            </a:pathLst>
          </a:custGeom>
          <a:noFill/>
          <a:ln>
            <a:solidFill>
              <a:srgbClr val="07b8b8"/>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56" name="CustomShape 24"/>
          <p:cNvSpPr/>
          <p:nvPr/>
        </p:nvSpPr>
        <p:spPr>
          <a:xfrm flipH="1">
            <a:off x="772560" y="5144040"/>
            <a:ext cx="290160" cy="36216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1">
            <a:schemeClr val="accent1"/>
          </a:lnRef>
          <a:fillRef idx="0">
            <a:schemeClr val="accent1"/>
          </a:fillRef>
          <a:effectRef idx="0">
            <a:schemeClr val="accent1"/>
          </a:effectRef>
          <a:fontRef idx="minor"/>
        </p:style>
      </p:sp>
      <p:sp>
        <p:nvSpPr>
          <p:cNvPr id="157" name="CustomShape 25"/>
          <p:cNvSpPr/>
          <p:nvPr/>
        </p:nvSpPr>
        <p:spPr>
          <a:xfrm>
            <a:off x="1077480" y="5171760"/>
            <a:ext cx="315360" cy="334440"/>
          </a:xfrm>
          <a:custGeom>
            <a:avLst/>
            <a:gdLst/>
            <a:ahLst/>
            <a:rect l="l" t="t" r="r" b="b"/>
            <a:pathLst>
              <a:path w="21600" h="21600">
                <a:moveTo>
                  <a:pt x="0" y="0"/>
                </a:moveTo>
                <a:lnTo>
                  <a:pt x="21600" y="21600"/>
                </a:lnTo>
              </a:path>
            </a:pathLst>
          </a:custGeom>
          <a:noFill/>
          <a:ln>
            <a:solidFill>
              <a:srgbClr val="07b8b8"/>
            </a:solidFill>
            <a:tailEnd len="med" type="triangle" w="med"/>
          </a:ln>
        </p:spPr>
        <p:style>
          <a:lnRef idx="1">
            <a:schemeClr val="accent1"/>
          </a:lnRef>
          <a:fillRef idx="0">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5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55" name="TextShape 3"/>
          <p:cNvSpPr txBox="1"/>
          <p:nvPr/>
        </p:nvSpPr>
        <p:spPr>
          <a:xfrm>
            <a:off x="8610480" y="6356520"/>
            <a:ext cx="2742840" cy="364680"/>
          </a:xfrm>
          <a:prstGeom prst="rect">
            <a:avLst/>
          </a:prstGeom>
          <a:noFill/>
          <a:ln>
            <a:noFill/>
          </a:ln>
        </p:spPr>
        <p:txBody>
          <a:bodyPr anchor="ctr"/>
          <a:p>
            <a:pPr algn="r">
              <a:lnSpc>
                <a:spcPct val="100000"/>
              </a:lnSpc>
            </a:pPr>
            <a:fld id="{E0A9998D-85CB-4EB8-86CA-4B6DA7B927D0}" type="slidenum">
              <a:rPr b="0" lang="en-IN" sz="1200" spc="-1" strike="noStrike">
                <a:solidFill>
                  <a:srgbClr val="000000"/>
                </a:solidFill>
                <a:latin typeface="Trebuchet MS"/>
              </a:rPr>
              <a:t>1</a:t>
            </a:fld>
            <a:endParaRPr b="0" lang="en-IN" sz="1200" spc="-1" strike="noStrike">
              <a:latin typeface="Times New Roman"/>
            </a:endParaRPr>
          </a:p>
        </p:txBody>
      </p:sp>
      <p:sp>
        <p:nvSpPr>
          <p:cNvPr id="256"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57" name="Picture 5" descr=""/>
          <p:cNvPicPr/>
          <p:nvPr/>
        </p:nvPicPr>
        <p:blipFill>
          <a:blip r:embed="rId1"/>
          <a:stretch/>
        </p:blipFill>
        <p:spPr>
          <a:xfrm>
            <a:off x="2179440" y="1367280"/>
            <a:ext cx="6538320" cy="49284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Realtime Object Detection (Webcam)</a:t>
            </a:r>
            <a:endParaRPr b="0" lang="en-US" sz="4000" spc="-1" strike="noStrike">
              <a:solidFill>
                <a:srgbClr val="000000"/>
              </a:solidFill>
              <a:latin typeface="Trebuchet MS"/>
            </a:endParaRPr>
          </a:p>
        </p:txBody>
      </p:sp>
      <p:sp>
        <p:nvSpPr>
          <p:cNvPr id="25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60" name="TextShape 3"/>
          <p:cNvSpPr txBox="1"/>
          <p:nvPr/>
        </p:nvSpPr>
        <p:spPr>
          <a:xfrm>
            <a:off x="8610480" y="6356520"/>
            <a:ext cx="2742840" cy="364680"/>
          </a:xfrm>
          <a:prstGeom prst="rect">
            <a:avLst/>
          </a:prstGeom>
          <a:noFill/>
          <a:ln>
            <a:noFill/>
          </a:ln>
        </p:spPr>
        <p:txBody>
          <a:bodyPr anchor="ctr"/>
          <a:p>
            <a:pPr algn="r">
              <a:lnSpc>
                <a:spcPct val="100000"/>
              </a:lnSpc>
            </a:pPr>
            <a:fld id="{78A1664B-D79E-4D8D-9BDE-4518A9584CA6}" type="slidenum">
              <a:rPr b="0" lang="en-IN" sz="1200" spc="-1" strike="noStrike">
                <a:solidFill>
                  <a:srgbClr val="000000"/>
                </a:solidFill>
                <a:latin typeface="Trebuchet MS"/>
              </a:rPr>
              <a:t>1</a:t>
            </a:fld>
            <a:endParaRPr b="0" lang="en-IN" sz="1200" spc="-1" strike="noStrike">
              <a:latin typeface="Times New Roman"/>
            </a:endParaRPr>
          </a:p>
        </p:txBody>
      </p:sp>
      <p:sp>
        <p:nvSpPr>
          <p:cNvPr id="261" name="CustomShape 4"/>
          <p:cNvSpPr/>
          <p:nvPr/>
        </p:nvSpPr>
        <p:spPr>
          <a:xfrm flipV="1">
            <a:off x="2086920" y="2106000"/>
            <a:ext cx="13228920" cy="45360"/>
          </a:xfrm>
          <a:prstGeom prst="rect">
            <a:avLst/>
          </a:prstGeom>
          <a:noFill/>
          <a:ln>
            <a:noFill/>
          </a:ln>
        </p:spPr>
        <p:style>
          <a:lnRef idx="0"/>
          <a:fillRef idx="0"/>
          <a:effectRef idx="0"/>
          <a:fontRef idx="minor"/>
        </p:style>
      </p:sp>
      <p:pic>
        <p:nvPicPr>
          <p:cNvPr id="262" name="Picture 6" descr=""/>
          <p:cNvPicPr/>
          <p:nvPr/>
        </p:nvPicPr>
        <p:blipFill>
          <a:blip r:embed="rId1"/>
          <a:stretch/>
        </p:blipFill>
        <p:spPr>
          <a:xfrm>
            <a:off x="2079000" y="1530000"/>
            <a:ext cx="6322680" cy="456012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Timeline</a:t>
            </a:r>
            <a:endParaRPr b="0" lang="en-US" sz="4000" spc="-1" strike="noStrike">
              <a:solidFill>
                <a:srgbClr val="000000"/>
              </a:solidFill>
              <a:latin typeface="Trebuchet MS"/>
            </a:endParaRPr>
          </a:p>
        </p:txBody>
      </p:sp>
      <p:sp>
        <p:nvSpPr>
          <p:cNvPr id="26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65" name="TextShape 3"/>
          <p:cNvSpPr txBox="1"/>
          <p:nvPr/>
        </p:nvSpPr>
        <p:spPr>
          <a:xfrm>
            <a:off x="8610480" y="6356520"/>
            <a:ext cx="2742840" cy="364680"/>
          </a:xfrm>
          <a:prstGeom prst="rect">
            <a:avLst/>
          </a:prstGeom>
          <a:noFill/>
          <a:ln>
            <a:noFill/>
          </a:ln>
        </p:spPr>
        <p:txBody>
          <a:bodyPr anchor="ctr"/>
          <a:p>
            <a:pPr algn="r">
              <a:lnSpc>
                <a:spcPct val="100000"/>
              </a:lnSpc>
            </a:pPr>
            <a:fld id="{EFB6736B-7A33-42A3-8ABC-AE82A496D89B}" type="slidenum">
              <a:rPr b="0" lang="en-IN" sz="1200" spc="-1" strike="noStrike">
                <a:solidFill>
                  <a:srgbClr val="000000"/>
                </a:solidFill>
                <a:latin typeface="Trebuchet MS"/>
              </a:rPr>
              <a:t>1</a:t>
            </a:fld>
            <a:endParaRPr b="0" lang="en-IN" sz="1200" spc="-1" strike="noStrike">
              <a:latin typeface="Times New Roman"/>
            </a:endParaRPr>
          </a:p>
        </p:txBody>
      </p:sp>
      <p:grpSp>
        <p:nvGrpSpPr>
          <p:cNvPr id="266" name="Group 4"/>
          <p:cNvGrpSpPr/>
          <p:nvPr/>
        </p:nvGrpSpPr>
        <p:grpSpPr>
          <a:xfrm>
            <a:off x="1455840" y="1659600"/>
            <a:ext cx="8967960" cy="4245120"/>
            <a:chOff x="1455840" y="1659600"/>
            <a:chExt cx="8967960" cy="4245120"/>
          </a:xfrm>
        </p:grpSpPr>
        <p:sp>
          <p:nvSpPr>
            <p:cNvPr id="267" name="CustomShape 5"/>
            <p:cNvSpPr/>
            <p:nvPr/>
          </p:nvSpPr>
          <p:spPr>
            <a:xfrm>
              <a:off x="1455840" y="1659600"/>
              <a:ext cx="2403720" cy="961200"/>
            </a:xfrm>
            <a:prstGeom prst="chevron">
              <a:avLst>
                <a:gd name="adj" fmla="val 50000"/>
              </a:avLst>
            </a:prstGeom>
            <a:gradFill rotWithShape="0">
              <a:gsLst>
                <a:gs pos="0">
                  <a:srgbClr val="07b8b8"/>
                </a:gs>
                <a:gs pos="70000">
                  <a:schemeClr val="bg1">
                    <a:lumMod val="75000"/>
                  </a:schemeClr>
                </a:gs>
              </a:gsLst>
              <a:lin ang="0"/>
            </a:gradFill>
            <a:ln>
              <a:noFill/>
            </a:ln>
          </p:spPr>
          <p:style>
            <a:lnRef idx="0"/>
            <a:fillRef idx="0"/>
            <a:effectRef idx="2"/>
            <a:fontRef idx="minor"/>
          </p:style>
          <p:txBody>
            <a:bodyPr lIns="75960" rIns="25200" tIns="25200" bIns="25200" anchor="ctr"/>
            <a:p>
              <a:pPr algn="ctr">
                <a:lnSpc>
                  <a:spcPct val="90000"/>
                </a:lnSpc>
                <a:spcAft>
                  <a:spcPts val="666"/>
                </a:spcAft>
              </a:pPr>
              <a:r>
                <a:rPr b="0" lang="en-IN" sz="1900" spc="-1" strike="noStrike">
                  <a:solidFill>
                    <a:srgbClr val="000000"/>
                  </a:solidFill>
                  <a:latin typeface="Calibri"/>
                </a:rPr>
                <a:t>February </a:t>
              </a:r>
              <a:endParaRPr b="0" lang="en-IN" sz="1900" spc="-1" strike="noStrike">
                <a:latin typeface="Arial"/>
              </a:endParaRPr>
            </a:p>
          </p:txBody>
        </p:sp>
        <p:sp>
          <p:nvSpPr>
            <p:cNvPr id="268" name="CustomShape 6"/>
            <p:cNvSpPr/>
            <p:nvPr/>
          </p:nvSpPr>
          <p:spPr>
            <a:xfrm>
              <a:off x="1455840" y="2741400"/>
              <a:ext cx="1922760" cy="3163320"/>
            </a:xfrm>
            <a:prstGeom prst="rect">
              <a:avLst/>
            </a:prstGeom>
            <a:noFill/>
            <a:ln>
              <a:noFill/>
            </a:ln>
          </p:spPr>
          <p:style>
            <a:lnRef idx="0"/>
            <a:fillRef idx="0"/>
            <a:effectRef idx="0"/>
            <a:fontRef idx="minor"/>
          </p:style>
          <p:txBody>
            <a:bodyPr lIns="0" rIns="0" tIns="0" bIns="0"/>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Project scope evaluation.</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Framing project description.</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Timeline setup</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Clubbing references.</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Data Preparation</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Starting up data cleaning and preprocessing</a:t>
              </a:r>
              <a:endParaRPr b="0" lang="en-IN" sz="1900" spc="-1" strike="noStrike">
                <a:latin typeface="Arial"/>
              </a:endParaRPr>
            </a:p>
          </p:txBody>
        </p:sp>
        <p:sp>
          <p:nvSpPr>
            <p:cNvPr id="269" name="CustomShape 7"/>
            <p:cNvSpPr/>
            <p:nvPr/>
          </p:nvSpPr>
          <p:spPr>
            <a:xfrm>
              <a:off x="3643920" y="1659600"/>
              <a:ext cx="2403720" cy="961200"/>
            </a:xfrm>
            <a:prstGeom prst="chevron">
              <a:avLst>
                <a:gd name="adj" fmla="val 50000"/>
              </a:avLst>
            </a:prstGeom>
            <a:gradFill rotWithShape="0">
              <a:gsLst>
                <a:gs pos="0">
                  <a:srgbClr val="07b8b8"/>
                </a:gs>
                <a:gs pos="50000">
                  <a:srgbClr val="bfbfbf"/>
                </a:gs>
              </a:gsLst>
              <a:lin ang="0"/>
            </a:gradFill>
            <a:ln>
              <a:noFill/>
            </a:ln>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rPr>
                <a:t>March</a:t>
              </a:r>
              <a:endParaRPr b="0" lang="en-IN" sz="2100" spc="-1" strike="noStrike">
                <a:latin typeface="Arial"/>
              </a:endParaRPr>
            </a:p>
          </p:txBody>
        </p:sp>
        <p:sp>
          <p:nvSpPr>
            <p:cNvPr id="270" name="CustomShape 8"/>
            <p:cNvSpPr/>
            <p:nvPr/>
          </p:nvSpPr>
          <p:spPr>
            <a:xfrm>
              <a:off x="3643920" y="2741400"/>
              <a:ext cx="1922760" cy="3163320"/>
            </a:xfrm>
            <a:prstGeom prst="rect">
              <a:avLst/>
            </a:prstGeom>
            <a:noFill/>
            <a:ln>
              <a:noFill/>
            </a:ln>
          </p:spPr>
          <p:style>
            <a:lnRef idx="0"/>
            <a:fillRef idx="0"/>
            <a:effectRef idx="0"/>
            <a:fontRef idx="minor"/>
          </p:style>
          <p:txBody>
            <a:bodyPr lIns="0" rIns="0" tIns="0" bIns="0"/>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Implementation phase begins.</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Working on a little over the project report.</a:t>
              </a:r>
              <a:endParaRPr b="0" lang="en-IN" sz="1900" spc="-1" strike="noStrike">
                <a:latin typeface="Arial"/>
              </a:endParaRPr>
            </a:p>
            <a:p>
              <a:pPr>
                <a:lnSpc>
                  <a:spcPct val="90000"/>
                </a:lnSpc>
                <a:spcAft>
                  <a:spcPts val="286"/>
                </a:spcAft>
              </a:pPr>
              <a:endParaRPr b="0" lang="en-IN" sz="1900" spc="-1" strike="noStrike">
                <a:latin typeface="Arial"/>
              </a:endParaRPr>
            </a:p>
            <a:p>
              <a:pPr>
                <a:lnSpc>
                  <a:spcPct val="90000"/>
                </a:lnSpc>
                <a:spcAft>
                  <a:spcPts val="286"/>
                </a:spcAft>
              </a:pPr>
              <a:endParaRPr b="0" lang="en-IN" sz="1900" spc="-1" strike="noStrike">
                <a:latin typeface="Arial"/>
              </a:endParaRPr>
            </a:p>
          </p:txBody>
        </p:sp>
        <p:sp>
          <p:nvSpPr>
            <p:cNvPr id="271" name="CustomShape 9"/>
            <p:cNvSpPr/>
            <p:nvPr/>
          </p:nvSpPr>
          <p:spPr>
            <a:xfrm>
              <a:off x="5832000" y="1659600"/>
              <a:ext cx="2403720" cy="961200"/>
            </a:xfrm>
            <a:prstGeom prst="chevron">
              <a:avLst>
                <a:gd name="adj" fmla="val 50000"/>
              </a:avLst>
            </a:prstGeom>
            <a:gradFill rotWithShape="0">
              <a:gsLst>
                <a:gs pos="0">
                  <a:srgbClr val="07b8b8"/>
                </a:gs>
                <a:gs pos="35000">
                  <a:srgbClr val="bfbfbf"/>
                </a:gs>
              </a:gsLst>
              <a:lin ang="0"/>
            </a:gradFill>
            <a:ln>
              <a:noFill/>
            </a:ln>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rPr>
                <a:t>April</a:t>
              </a:r>
              <a:endParaRPr b="0" lang="en-IN" sz="2100" spc="-1" strike="noStrike">
                <a:latin typeface="Arial"/>
              </a:endParaRPr>
            </a:p>
          </p:txBody>
        </p:sp>
        <p:sp>
          <p:nvSpPr>
            <p:cNvPr id="272" name="CustomShape 10"/>
            <p:cNvSpPr/>
            <p:nvPr/>
          </p:nvSpPr>
          <p:spPr>
            <a:xfrm>
              <a:off x="5832000" y="2741400"/>
              <a:ext cx="1922760" cy="3163320"/>
            </a:xfrm>
            <a:prstGeom prst="rect">
              <a:avLst/>
            </a:prstGeom>
            <a:noFill/>
            <a:ln>
              <a:noFill/>
            </a:ln>
          </p:spPr>
          <p:style>
            <a:lnRef idx="0"/>
            <a:fillRef idx="0"/>
            <a:effectRef idx="0"/>
            <a:fontRef idx="minor"/>
          </p:style>
          <p:txBody>
            <a:bodyPr lIns="0" rIns="0" tIns="0" bIns="0"/>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Evaluation phase starts.</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Integrating the code for submission.</a:t>
              </a:r>
              <a:endParaRPr b="0" lang="en-IN" sz="1900" spc="-1" strike="noStrike">
                <a:latin typeface="Arial"/>
              </a:endParaRPr>
            </a:p>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Creating the project presentation.</a:t>
              </a:r>
              <a:endParaRPr b="0" lang="en-IN" sz="1900" spc="-1" strike="noStrike">
                <a:latin typeface="Arial"/>
              </a:endParaRPr>
            </a:p>
          </p:txBody>
        </p:sp>
        <p:sp>
          <p:nvSpPr>
            <p:cNvPr id="273" name="CustomShape 11"/>
            <p:cNvSpPr/>
            <p:nvPr/>
          </p:nvSpPr>
          <p:spPr>
            <a:xfrm>
              <a:off x="8020080" y="1659600"/>
              <a:ext cx="2403720" cy="961200"/>
            </a:xfrm>
            <a:prstGeom prst="chevron">
              <a:avLst>
                <a:gd name="adj" fmla="val 50000"/>
              </a:avLst>
            </a:prstGeom>
            <a:gradFill rotWithShape="0">
              <a:gsLst>
                <a:gs pos="0">
                  <a:srgbClr val="07b8b8"/>
                </a:gs>
                <a:gs pos="15000">
                  <a:srgbClr val="bfbfbf"/>
                </a:gs>
              </a:gsLst>
              <a:lin ang="0"/>
            </a:gradFill>
            <a:ln>
              <a:noFill/>
            </a:ln>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rPr>
                <a:t>May</a:t>
              </a:r>
              <a:endParaRPr b="0" lang="en-IN" sz="2100" spc="-1" strike="noStrike">
                <a:latin typeface="Arial"/>
              </a:endParaRPr>
            </a:p>
          </p:txBody>
        </p:sp>
        <p:sp>
          <p:nvSpPr>
            <p:cNvPr id="274" name="CustomShape 12"/>
            <p:cNvSpPr/>
            <p:nvPr/>
          </p:nvSpPr>
          <p:spPr>
            <a:xfrm>
              <a:off x="8020080" y="2741400"/>
              <a:ext cx="1922760" cy="3163320"/>
            </a:xfrm>
            <a:prstGeom prst="rect">
              <a:avLst/>
            </a:prstGeom>
            <a:noFill/>
            <a:ln>
              <a:noFill/>
            </a:ln>
          </p:spPr>
          <p:style>
            <a:lnRef idx="0"/>
            <a:fillRef idx="0"/>
            <a:effectRef idx="0"/>
            <a:fontRef idx="minor"/>
          </p:style>
          <p:txBody>
            <a:bodyPr lIns="0" rIns="0" tIns="0" bIns="0"/>
            <a:p>
              <a:pPr lvl="1" marL="171360" indent="-171000">
                <a:lnSpc>
                  <a:spcPct val="90000"/>
                </a:lnSpc>
                <a:spcAft>
                  <a:spcPts val="286"/>
                </a:spcAft>
                <a:buClr>
                  <a:srgbClr val="000000"/>
                </a:buClr>
                <a:buFont typeface="Symbol" charset="2"/>
                <a:buChar char=""/>
              </a:pPr>
              <a:r>
                <a:rPr b="0" lang="en-IN" sz="1900" spc="-1" strike="noStrike">
                  <a:solidFill>
                    <a:srgbClr val="000000"/>
                  </a:solidFill>
                  <a:latin typeface="Calibri"/>
                </a:rPr>
                <a:t>Final submission of project report</a:t>
              </a:r>
              <a:endParaRPr b="0" lang="en-IN" sz="1900" spc="-1" strike="noStrike">
                <a:latin typeface="Arial"/>
              </a:endParaRPr>
            </a:p>
          </p:txBody>
        </p:sp>
      </p:grpSp>
      <p:grpSp>
        <p:nvGrpSpPr>
          <p:cNvPr id="275" name="Group 13"/>
          <p:cNvGrpSpPr/>
          <p:nvPr/>
        </p:nvGrpSpPr>
        <p:grpSpPr>
          <a:xfrm>
            <a:off x="0" y="0"/>
            <a:ext cx="36000" cy="36000"/>
            <a:chOff x="0" y="0"/>
            <a:chExt cx="36000" cy="36000"/>
          </a:xfrm>
        </p:grpSpPr>
      </p:grpSp>
      <p:pic>
        <p:nvPicPr>
          <p:cNvPr id="276" name="Ink 14" descr=""/>
          <p:cNvPicPr/>
          <p:nvPr/>
        </p:nvPicPr>
        <p:blipFill>
          <a:blip r:embed="rId1"/>
          <a:stretch/>
        </p:blipFill>
        <p:spPr>
          <a:xfrm>
            <a:off x="1157400" y="3838680"/>
            <a:ext cx="277920" cy="277200"/>
          </a:xfrm>
          <a:prstGeom prst="rect">
            <a:avLst/>
          </a:prstGeom>
          <a:ln>
            <a:noFill/>
          </a:ln>
        </p:spPr>
      </p:pic>
      <p:grpSp>
        <p:nvGrpSpPr>
          <p:cNvPr id="277" name="Group 14"/>
          <p:cNvGrpSpPr/>
          <p:nvPr/>
        </p:nvGrpSpPr>
        <p:grpSpPr>
          <a:xfrm>
            <a:off x="1175400" y="4802400"/>
            <a:ext cx="287640" cy="605880"/>
            <a:chOff x="1175400" y="4802400"/>
            <a:chExt cx="287640" cy="605880"/>
          </a:xfrm>
        </p:grpSpPr>
        <p:pic>
          <p:nvPicPr>
            <p:cNvPr id="278" name="Ink 16" descr=""/>
            <p:cNvPicPr/>
            <p:nvPr/>
          </p:nvPicPr>
          <p:blipFill>
            <a:blip r:embed="rId2"/>
            <a:stretch/>
          </p:blipFill>
          <p:spPr>
            <a:xfrm>
              <a:off x="1175400" y="4802400"/>
              <a:ext cx="287640" cy="283680"/>
            </a:xfrm>
            <a:prstGeom prst="rect">
              <a:avLst/>
            </a:prstGeom>
            <a:ln>
              <a:noFill/>
            </a:ln>
          </p:spPr>
        </p:pic>
        <p:pic>
          <p:nvPicPr>
            <p:cNvPr id="279" name="Ink 17" descr=""/>
            <p:cNvPicPr/>
            <p:nvPr/>
          </p:nvPicPr>
          <p:blipFill>
            <a:blip r:embed="rId3"/>
            <a:stretch/>
          </p:blipFill>
          <p:spPr>
            <a:xfrm>
              <a:off x="1217160" y="5239440"/>
              <a:ext cx="35640" cy="35640"/>
            </a:xfrm>
            <a:prstGeom prst="rect">
              <a:avLst/>
            </a:prstGeom>
            <a:ln>
              <a:noFill/>
            </a:ln>
          </p:spPr>
        </p:pic>
        <p:pic>
          <p:nvPicPr>
            <p:cNvPr id="280" name="Ink 18" descr=""/>
            <p:cNvPicPr/>
            <p:nvPr/>
          </p:nvPicPr>
          <p:blipFill>
            <a:blip r:embed="rId4"/>
            <a:stretch/>
          </p:blipFill>
          <p:spPr>
            <a:xfrm>
              <a:off x="1217160" y="5101200"/>
              <a:ext cx="232560" cy="307080"/>
            </a:xfrm>
            <a:prstGeom prst="rect">
              <a:avLst/>
            </a:prstGeom>
            <a:ln>
              <a:noFill/>
            </a:ln>
          </p:spPr>
        </p:pic>
      </p:grpSp>
      <p:pic>
        <p:nvPicPr>
          <p:cNvPr id="281" name="Ink 20" descr=""/>
          <p:cNvPicPr/>
          <p:nvPr/>
        </p:nvPicPr>
        <p:blipFill>
          <a:blip r:embed="rId5"/>
          <a:stretch/>
        </p:blipFill>
        <p:spPr>
          <a:xfrm>
            <a:off x="1134000" y="2737080"/>
            <a:ext cx="333000" cy="317880"/>
          </a:xfrm>
          <a:prstGeom prst="rect">
            <a:avLst/>
          </a:prstGeom>
          <a:ln>
            <a:noFill/>
          </a:ln>
        </p:spPr>
      </p:pic>
      <p:pic>
        <p:nvPicPr>
          <p:cNvPr id="282" name="Ink 22" descr=""/>
          <p:cNvPicPr/>
          <p:nvPr/>
        </p:nvPicPr>
        <p:blipFill>
          <a:blip r:embed="rId6"/>
          <a:stretch/>
        </p:blipFill>
        <p:spPr>
          <a:xfrm>
            <a:off x="1170360" y="4226040"/>
            <a:ext cx="244080" cy="296280"/>
          </a:xfrm>
          <a:prstGeom prst="rect">
            <a:avLst/>
          </a:prstGeom>
          <a:ln>
            <a:noFill/>
          </a:ln>
        </p:spPr>
      </p:pic>
      <p:pic>
        <p:nvPicPr>
          <p:cNvPr id="283" name="Ink 25" descr=""/>
          <p:cNvPicPr/>
          <p:nvPr/>
        </p:nvPicPr>
        <p:blipFill>
          <a:blip r:embed="rId7"/>
          <a:stretch/>
        </p:blipFill>
        <p:spPr>
          <a:xfrm>
            <a:off x="1113480" y="3330360"/>
            <a:ext cx="314280" cy="330480"/>
          </a:xfrm>
          <a:prstGeom prst="rect">
            <a:avLst/>
          </a:prstGeom>
          <a:ln>
            <a:noFill/>
          </a:ln>
        </p:spPr>
      </p:pic>
      <p:pic>
        <p:nvPicPr>
          <p:cNvPr id="284" name="Ink 175" descr=""/>
          <p:cNvPicPr/>
          <p:nvPr/>
        </p:nvPicPr>
        <p:blipFill>
          <a:blip r:embed="rId8"/>
          <a:stretch/>
        </p:blipFill>
        <p:spPr>
          <a:xfrm>
            <a:off x="3293280" y="2793960"/>
            <a:ext cx="320760" cy="312120"/>
          </a:xfrm>
          <a:prstGeom prst="rect">
            <a:avLst/>
          </a:prstGeom>
          <a:ln>
            <a:noFill/>
          </a:ln>
        </p:spPr>
      </p:pic>
      <p:pic>
        <p:nvPicPr>
          <p:cNvPr id="285" name="Ink 176" descr=""/>
          <p:cNvPicPr/>
          <p:nvPr/>
        </p:nvPicPr>
        <p:blipFill>
          <a:blip r:embed="rId9"/>
          <a:stretch/>
        </p:blipFill>
        <p:spPr>
          <a:xfrm>
            <a:off x="3317040" y="3295080"/>
            <a:ext cx="359280" cy="302040"/>
          </a:xfrm>
          <a:prstGeom prst="rect">
            <a:avLst/>
          </a:prstGeom>
          <a:ln>
            <a:noFill/>
          </a:ln>
        </p:spPr>
      </p:pic>
      <p:pic>
        <p:nvPicPr>
          <p:cNvPr id="286" name="Ink 2" descr=""/>
          <p:cNvPicPr/>
          <p:nvPr/>
        </p:nvPicPr>
        <p:blipFill>
          <a:blip r:embed="rId10"/>
          <a:stretch/>
        </p:blipFill>
        <p:spPr>
          <a:xfrm>
            <a:off x="5543280" y="2778480"/>
            <a:ext cx="223920" cy="28584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288" name="TextShape 2"/>
          <p:cNvSpPr txBox="1"/>
          <p:nvPr/>
        </p:nvSpPr>
        <p:spPr>
          <a:xfrm>
            <a:off x="8610480" y="6356520"/>
            <a:ext cx="2742840" cy="364680"/>
          </a:xfrm>
          <a:prstGeom prst="rect">
            <a:avLst/>
          </a:prstGeom>
          <a:noFill/>
          <a:ln>
            <a:noFill/>
          </a:ln>
        </p:spPr>
        <p:txBody>
          <a:bodyPr anchor="ctr"/>
          <a:p>
            <a:pPr algn="r">
              <a:lnSpc>
                <a:spcPct val="100000"/>
              </a:lnSpc>
            </a:pPr>
            <a:fld id="{ED315517-E896-4B92-A399-BD25C8930E25}" type="slidenum">
              <a:rPr b="0" lang="en-IN" sz="1200" spc="-1" strike="noStrike">
                <a:solidFill>
                  <a:srgbClr val="000000"/>
                </a:solidFill>
                <a:latin typeface="Trebuchet MS"/>
              </a:rPr>
              <a:t>&lt;number&gt;</a:t>
            </a:fld>
            <a:endParaRPr b="0" lang="en-IN" sz="1200" spc="-1" strike="noStrike">
              <a:latin typeface="Times New Roman"/>
            </a:endParaRPr>
          </a:p>
        </p:txBody>
      </p:sp>
      <p:sp>
        <p:nvSpPr>
          <p:cNvPr id="289" name="CustomShape 3"/>
          <p:cNvSpPr/>
          <p:nvPr/>
        </p:nvSpPr>
        <p:spPr>
          <a:xfrm>
            <a:off x="2632320" y="3075120"/>
            <a:ext cx="6462720" cy="6998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000" spc="-1" strike="noStrike">
                <a:solidFill>
                  <a:srgbClr val="07b8b8"/>
                </a:solidFill>
                <a:latin typeface="Times New Roman"/>
              </a:rPr>
              <a:t>Thank you !</a:t>
            </a:r>
            <a:endParaRPr b="0" lang="en-IN" sz="40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Implementation Parts</a:t>
            </a:r>
            <a:endParaRPr b="0" lang="en-US" sz="4000" spc="-1" strike="noStrike">
              <a:solidFill>
                <a:srgbClr val="000000"/>
              </a:solidFill>
              <a:latin typeface="Trebuchet MS"/>
            </a:endParaRPr>
          </a:p>
        </p:txBody>
      </p:sp>
      <p:sp>
        <p:nvSpPr>
          <p:cNvPr id="159"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60" name="TextShape 3"/>
          <p:cNvSpPr txBox="1"/>
          <p:nvPr/>
        </p:nvSpPr>
        <p:spPr>
          <a:xfrm>
            <a:off x="8610480" y="6356520"/>
            <a:ext cx="2742840" cy="364680"/>
          </a:xfrm>
          <a:prstGeom prst="rect">
            <a:avLst/>
          </a:prstGeom>
          <a:noFill/>
          <a:ln>
            <a:noFill/>
          </a:ln>
        </p:spPr>
        <p:txBody>
          <a:bodyPr anchor="ctr"/>
          <a:p>
            <a:pPr algn="r">
              <a:lnSpc>
                <a:spcPct val="100000"/>
              </a:lnSpc>
            </a:pPr>
            <a:fld id="{84FD6909-B08E-4592-A171-720DB29C94DC}" type="slidenum">
              <a:rPr b="0" lang="en-IN" sz="1200" spc="-1" strike="noStrike">
                <a:solidFill>
                  <a:srgbClr val="000000"/>
                </a:solidFill>
                <a:latin typeface="Trebuchet MS"/>
              </a:rPr>
              <a:t>1</a:t>
            </a:fld>
            <a:endParaRPr b="0" lang="en-IN" sz="1200" spc="-1" strike="noStrike">
              <a:latin typeface="Times New Roman"/>
            </a:endParaRPr>
          </a:p>
        </p:txBody>
      </p:sp>
      <p:sp>
        <p:nvSpPr>
          <p:cNvPr id="161" name="TextShape 4"/>
          <p:cNvSpPr txBox="1"/>
          <p:nvPr/>
        </p:nvSpPr>
        <p:spPr>
          <a:xfrm>
            <a:off x="838080" y="1794240"/>
            <a:ext cx="8831880" cy="4572360"/>
          </a:xfrm>
          <a:prstGeom prst="rect">
            <a:avLst/>
          </a:prstGeom>
          <a:noFill/>
          <a:ln>
            <a:noFill/>
          </a:ln>
        </p:spPr>
        <p:txBody>
          <a:bodyPr>
            <a:normAutofit/>
          </a:bodyPr>
          <a:p>
            <a:pPr marL="228600" indent="-228240" algn="just">
              <a:lnSpc>
                <a:spcPct val="90000"/>
              </a:lnSpc>
              <a:spcBef>
                <a:spcPts val="1001"/>
              </a:spcBef>
              <a:buClr>
                <a:srgbClr val="000000"/>
              </a:buClr>
              <a:buFont typeface="Arial"/>
              <a:buChar char="•"/>
            </a:pPr>
            <a:r>
              <a:rPr b="0" lang="en-US" sz="1800" spc="-1" strike="noStrike">
                <a:solidFill>
                  <a:srgbClr val="000000"/>
                </a:solidFill>
                <a:latin typeface="Calibri"/>
                <a:ea typeface="Trebuchet MS"/>
              </a:rPr>
              <a:t>We have developed 3 parts of the Realtime object detection and recognition, namely</a:t>
            </a:r>
            <a:endParaRPr b="0" lang="en-US" sz="1800" spc="-1" strike="noStrike">
              <a:solidFill>
                <a:srgbClr val="000000"/>
              </a:solidFill>
              <a:latin typeface="Trebuchet MS"/>
            </a:endParaRPr>
          </a:p>
          <a:p>
            <a:pPr algn="just">
              <a:lnSpc>
                <a:spcPct val="90000"/>
              </a:lnSpc>
              <a:spcBef>
                <a:spcPts val="1001"/>
              </a:spcBef>
            </a:pPr>
            <a:endParaRPr b="0" lang="en-US" sz="1800" spc="-1" strike="noStrike">
              <a:solidFill>
                <a:srgbClr val="000000"/>
              </a:solidFill>
              <a:latin typeface="Trebuchet MS"/>
            </a:endParaRPr>
          </a:p>
          <a:p>
            <a:pPr lvl="1" marL="685800" indent="-228240" algn="just">
              <a:lnSpc>
                <a:spcPct val="90000"/>
              </a:lnSpc>
              <a:spcBef>
                <a:spcPts val="499"/>
              </a:spcBef>
              <a:buClr>
                <a:srgbClr val="000000"/>
              </a:buClr>
              <a:buFont typeface="Arial"/>
              <a:buChar char="•"/>
            </a:pPr>
            <a:r>
              <a:rPr b="0" i="1" lang="en-US" sz="1800" spc="-1" strike="noStrike">
                <a:solidFill>
                  <a:srgbClr val="000000"/>
                </a:solidFill>
                <a:latin typeface="Calibri"/>
                <a:ea typeface="Trebuchet MS"/>
              </a:rPr>
              <a:t>Celebrity Face Recognition in images</a:t>
            </a:r>
            <a:endParaRPr b="0" lang="en-US" sz="1800" spc="-1" strike="noStrike">
              <a:solidFill>
                <a:srgbClr val="000000"/>
              </a:solidFill>
              <a:latin typeface="Trebuchet MS"/>
            </a:endParaRPr>
          </a:p>
          <a:p>
            <a:pPr lvl="2" marL="1143000" indent="-228240" algn="just">
              <a:lnSpc>
                <a:spcPct val="90000"/>
              </a:lnSpc>
              <a:spcBef>
                <a:spcPts val="499"/>
              </a:spcBef>
              <a:buClr>
                <a:srgbClr val="000000"/>
              </a:buClr>
              <a:buFont typeface="Arial"/>
              <a:buChar char="•"/>
            </a:pPr>
            <a:r>
              <a:rPr b="0" lang="en-US" sz="1600" spc="-1" strike="noStrike">
                <a:solidFill>
                  <a:srgbClr val="000000"/>
                </a:solidFill>
                <a:latin typeface="Calibri"/>
                <a:ea typeface="Trebuchet MS"/>
              </a:rPr>
              <a:t>Here the Input will be an image for a celebrity with which the network (CNN) is trained and output will be the image with bounding boxes and labels around the celebrity faces.</a:t>
            </a:r>
            <a:endParaRPr b="0" lang="en-US" sz="1600" spc="-1" strike="noStrike">
              <a:solidFill>
                <a:srgbClr val="000000"/>
              </a:solidFill>
              <a:latin typeface="Trebuchet MS"/>
            </a:endParaRPr>
          </a:p>
          <a:p>
            <a:pPr marL="914400" algn="just">
              <a:lnSpc>
                <a:spcPct val="90000"/>
              </a:lnSpc>
              <a:spcBef>
                <a:spcPts val="499"/>
              </a:spcBef>
            </a:pPr>
            <a:endParaRPr b="0" lang="en-US" sz="1600" spc="-1" strike="noStrike">
              <a:solidFill>
                <a:srgbClr val="000000"/>
              </a:solidFill>
              <a:latin typeface="Trebuchet MS"/>
            </a:endParaRPr>
          </a:p>
          <a:p>
            <a:pPr lvl="1" marL="685800" indent="-228240" algn="just">
              <a:lnSpc>
                <a:spcPct val="90000"/>
              </a:lnSpc>
              <a:spcBef>
                <a:spcPts val="499"/>
              </a:spcBef>
              <a:buClr>
                <a:srgbClr val="000000"/>
              </a:buClr>
              <a:buFont typeface="Arial"/>
              <a:buChar char="•"/>
            </a:pPr>
            <a:r>
              <a:rPr b="0" i="1" lang="en-US" sz="1800" spc="-1" strike="noStrike">
                <a:solidFill>
                  <a:srgbClr val="000000"/>
                </a:solidFill>
                <a:latin typeface="Calibri"/>
                <a:ea typeface="Trebuchet MS"/>
              </a:rPr>
              <a:t>COCO real-time multiple object detection using YOLO</a:t>
            </a:r>
            <a:endParaRPr b="0" lang="en-US" sz="1800" spc="-1" strike="noStrike">
              <a:solidFill>
                <a:srgbClr val="000000"/>
              </a:solidFill>
              <a:latin typeface="Trebuchet MS"/>
            </a:endParaRPr>
          </a:p>
          <a:p>
            <a:pPr lvl="2" marL="1143000" indent="-228240" algn="just">
              <a:lnSpc>
                <a:spcPct val="90000"/>
              </a:lnSpc>
              <a:spcBef>
                <a:spcPts val="499"/>
              </a:spcBef>
              <a:buClr>
                <a:srgbClr val="000000"/>
              </a:buClr>
              <a:buFont typeface="Arial"/>
              <a:buChar char="•"/>
            </a:pPr>
            <a:r>
              <a:rPr b="0" lang="en-US" sz="1600" spc="-1" strike="noStrike">
                <a:solidFill>
                  <a:srgbClr val="000000"/>
                </a:solidFill>
                <a:latin typeface="Calibri"/>
                <a:ea typeface="Trebuchet MS"/>
              </a:rPr>
              <a:t>Here the Input will be a video of common objects (COCO) that the YOLO is trained with and output will be the video with bounding boxes and labels around the objects.</a:t>
            </a:r>
            <a:endParaRPr b="0" lang="en-US" sz="1600" spc="-1" strike="noStrike">
              <a:solidFill>
                <a:srgbClr val="000000"/>
              </a:solidFill>
              <a:latin typeface="Trebuchet MS"/>
            </a:endParaRPr>
          </a:p>
          <a:p>
            <a:endParaRPr b="0" lang="en-US" sz="1600" spc="-1" strike="noStrike">
              <a:solidFill>
                <a:srgbClr val="000000"/>
              </a:solidFill>
              <a:latin typeface="Trebuchet MS"/>
            </a:endParaRPr>
          </a:p>
          <a:p>
            <a:pPr lvl="1" marL="685800" indent="-228240" algn="just">
              <a:lnSpc>
                <a:spcPct val="90000"/>
              </a:lnSpc>
              <a:spcBef>
                <a:spcPts val="499"/>
              </a:spcBef>
              <a:buClr>
                <a:srgbClr val="000000"/>
              </a:buClr>
              <a:buFont typeface="Arial"/>
              <a:buChar char="•"/>
            </a:pPr>
            <a:r>
              <a:rPr b="0" i="1" lang="en-US" sz="1800" spc="-1" strike="noStrike">
                <a:solidFill>
                  <a:srgbClr val="000000"/>
                </a:solidFill>
                <a:latin typeface="Calibri"/>
                <a:ea typeface="Trebuchet MS"/>
              </a:rPr>
              <a:t>Realtime object detection of input from webcam/Video</a:t>
            </a:r>
            <a:endParaRPr b="0" lang="en-US" sz="1800" spc="-1" strike="noStrike">
              <a:solidFill>
                <a:srgbClr val="000000"/>
              </a:solidFill>
              <a:latin typeface="Trebuchet MS"/>
            </a:endParaRPr>
          </a:p>
          <a:p>
            <a:pPr lvl="2" marL="1143000" indent="-228240" algn="just">
              <a:lnSpc>
                <a:spcPct val="90000"/>
              </a:lnSpc>
              <a:spcBef>
                <a:spcPts val="499"/>
              </a:spcBef>
              <a:buClr>
                <a:srgbClr val="000000"/>
              </a:buClr>
              <a:buFont typeface="Arial"/>
              <a:buChar char="•"/>
            </a:pPr>
            <a:r>
              <a:rPr b="0" lang="en-US" sz="1600" spc="-1" strike="noStrike">
                <a:solidFill>
                  <a:srgbClr val="000000"/>
                </a:solidFill>
                <a:latin typeface="Calibri"/>
                <a:ea typeface="Trebuchet MS"/>
              </a:rPr>
              <a:t>Here the Input will be the one from webcam, or a video of an object captured using webcam by drawing bounding boxes, since the network YOLO has been trained with that in the process therefore, output will be the video with confidence labels.</a:t>
            </a:r>
            <a:endParaRPr b="0" lang="en-US" sz="1600" spc="-1" strike="noStrike">
              <a:solidFill>
                <a:srgbClr val="000000"/>
              </a:solidFill>
              <a:latin typeface="Trebuchet MS"/>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400" spc="-1" strike="noStrike">
                <a:solidFill>
                  <a:srgbClr val="07b8b8"/>
                </a:solidFill>
                <a:latin typeface="Trebuchet MS"/>
              </a:rPr>
              <a:t>Process Flow</a:t>
            </a:r>
            <a:endParaRPr b="0" lang="en-US" sz="4400" spc="-1" strike="noStrike">
              <a:solidFill>
                <a:srgbClr val="000000"/>
              </a:solidFill>
              <a:latin typeface="Trebuchet MS"/>
            </a:endParaRPr>
          </a:p>
        </p:txBody>
      </p:sp>
      <p:pic>
        <p:nvPicPr>
          <p:cNvPr id="163" name="Picture 6" descr=""/>
          <p:cNvPicPr/>
          <p:nvPr/>
        </p:nvPicPr>
        <p:blipFill>
          <a:blip r:embed="rId1"/>
          <a:stretch/>
        </p:blipFill>
        <p:spPr>
          <a:xfrm>
            <a:off x="1269360" y="3433320"/>
            <a:ext cx="8416080" cy="2997720"/>
          </a:xfrm>
          <a:prstGeom prst="rect">
            <a:avLst/>
          </a:prstGeom>
          <a:ln>
            <a:noFill/>
          </a:ln>
        </p:spPr>
      </p:pic>
      <p:sp>
        <p:nvSpPr>
          <p:cNvPr id="164" name="TextShape 2"/>
          <p:cNvSpPr txBox="1"/>
          <p:nvPr/>
        </p:nvSpPr>
        <p:spPr>
          <a:xfrm>
            <a:off x="4038480" y="6356520"/>
            <a:ext cx="4114440" cy="364680"/>
          </a:xfrm>
          <a:prstGeom prst="rect">
            <a:avLst/>
          </a:prstGeom>
          <a:noFill/>
          <a:ln>
            <a:noFill/>
          </a:ln>
        </p:spPr>
        <p:txBody>
          <a:bodyPr anchor="ctr">
            <a:normAutofit/>
          </a:bodyPr>
          <a:p>
            <a:pPr algn="ctr">
              <a:lnSpc>
                <a:spcPct val="100000"/>
              </a:lnSpc>
              <a:spcAft>
                <a:spcPts val="601"/>
              </a:spcAft>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65" name="TextShape 3"/>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1E46FA71-EAB5-4675-A089-E3C0F0EE8A97}" type="slidenum">
              <a:rPr b="0" lang="en-IN" sz="1200" spc="-1" strike="noStrike">
                <a:solidFill>
                  <a:srgbClr val="000000"/>
                </a:solidFill>
                <a:latin typeface="Trebuchet MS"/>
              </a:rPr>
              <a:t>1</a:t>
            </a:fld>
            <a:endParaRPr b="0" lang="en-IN" sz="1200" spc="-1" strike="noStrike">
              <a:latin typeface="Times New Roman"/>
            </a:endParaRPr>
          </a:p>
        </p:txBody>
      </p:sp>
      <p:sp>
        <p:nvSpPr>
          <p:cNvPr id="166" name="CustomShape 4"/>
          <p:cNvSpPr/>
          <p:nvPr/>
        </p:nvSpPr>
        <p:spPr>
          <a:xfrm>
            <a:off x="842400" y="1963800"/>
            <a:ext cx="10535400" cy="146340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 </a:t>
            </a:r>
            <a:r>
              <a:rPr b="0" lang="en-IN" sz="1800" spc="-1" strike="noStrike">
                <a:solidFill>
                  <a:srgbClr val="000000"/>
                </a:solidFill>
                <a:latin typeface="Calibri"/>
                <a:ea typeface="Trebuchet MS"/>
              </a:rPr>
              <a:t>Supervised Training is executed, that is the training data is labeled using the YAT Annotation tool (as per the previous submission 2)</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input to the model will be an image or a video not from the training dataset.</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output will be the image or video having the bounding boxes with the labels around the corresponding object recognized as a part of this process.</a:t>
            </a:r>
            <a:endParaRPr b="0" lang="en-IN"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a:t>
            </a:r>
            <a:endParaRPr b="0" lang="en-US" sz="4000" spc="-1" strike="noStrike">
              <a:solidFill>
                <a:srgbClr val="000000"/>
              </a:solidFill>
              <a:latin typeface="Trebuchet MS"/>
            </a:endParaRPr>
          </a:p>
        </p:txBody>
      </p:sp>
      <p:sp>
        <p:nvSpPr>
          <p:cNvPr id="168"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69" name="TextShape 3"/>
          <p:cNvSpPr txBox="1"/>
          <p:nvPr/>
        </p:nvSpPr>
        <p:spPr>
          <a:xfrm>
            <a:off x="8610480" y="6356520"/>
            <a:ext cx="2742840" cy="364680"/>
          </a:xfrm>
          <a:prstGeom prst="rect">
            <a:avLst/>
          </a:prstGeom>
          <a:noFill/>
          <a:ln>
            <a:noFill/>
          </a:ln>
        </p:spPr>
        <p:txBody>
          <a:bodyPr anchor="ctr"/>
          <a:p>
            <a:pPr algn="r">
              <a:lnSpc>
                <a:spcPct val="100000"/>
              </a:lnSpc>
            </a:pPr>
            <a:fld id="{C992882C-F360-4EA7-83E3-D7A0379C77B4}" type="slidenum">
              <a:rPr b="0" lang="en-IN" sz="1200" spc="-1" strike="noStrike">
                <a:solidFill>
                  <a:srgbClr val="000000"/>
                </a:solidFill>
                <a:latin typeface="Trebuchet MS"/>
              </a:rPr>
              <a:t>1</a:t>
            </a:fld>
            <a:endParaRPr b="0" lang="en-IN" sz="1200" spc="-1" strike="noStrike">
              <a:latin typeface="Times New Roman"/>
            </a:endParaRPr>
          </a:p>
        </p:txBody>
      </p:sp>
      <p:sp>
        <p:nvSpPr>
          <p:cNvPr id="170" name="CustomShape 4"/>
          <p:cNvSpPr/>
          <p:nvPr/>
        </p:nvSpPr>
        <p:spPr>
          <a:xfrm flipV="1">
            <a:off x="2086920" y="2106000"/>
            <a:ext cx="13228920" cy="45360"/>
          </a:xfrm>
          <a:prstGeom prst="rect">
            <a:avLst/>
          </a:prstGeom>
          <a:noFill/>
          <a:ln>
            <a:noFill/>
          </a:ln>
        </p:spPr>
        <p:style>
          <a:lnRef idx="0"/>
          <a:fillRef idx="0"/>
          <a:effectRef idx="0"/>
          <a:fontRef idx="minor"/>
        </p:style>
      </p:sp>
      <p:sp>
        <p:nvSpPr>
          <p:cNvPr id="171" name="CustomShape 5"/>
          <p:cNvSpPr/>
          <p:nvPr/>
        </p:nvSpPr>
        <p:spPr>
          <a:xfrm>
            <a:off x="842400" y="1719360"/>
            <a:ext cx="9227160" cy="255996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Implemented using Python libraries Keras, Dlib and OpenCV.</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Face recognition using Keras is divided into 4 steps:</a:t>
            </a:r>
            <a:endParaRPr b="0" lang="en-IN" sz="1800" spc="-1" strike="noStrike">
              <a:latin typeface="Arial"/>
            </a:endParaRPr>
          </a:p>
          <a:p>
            <a:pPr>
              <a:lnSpc>
                <a:spcPct val="100000"/>
              </a:lnSpc>
            </a:pPr>
            <a:endParaRPr b="0" lang="en-IN" sz="1800" spc="-1" strike="noStrike">
              <a:latin typeface="Arial"/>
            </a:endParaRPr>
          </a:p>
          <a:p>
            <a:pPr lvl="1" marL="800280" indent="-342720">
              <a:lnSpc>
                <a:spcPct val="100000"/>
              </a:lnSpc>
              <a:buClr>
                <a:srgbClr val="000000"/>
              </a:buClr>
              <a:buFont typeface="StarSymbol"/>
              <a:buAutoNum type="alphaLcPeriod"/>
            </a:pPr>
            <a:r>
              <a:rPr b="0" lang="en-IN" sz="1800" spc="-1" strike="noStrike">
                <a:solidFill>
                  <a:srgbClr val="000000"/>
                </a:solidFill>
                <a:latin typeface="Calibri"/>
                <a:ea typeface="Trebuchet MS"/>
              </a:rPr>
              <a:t>Detect/ Identify faces in an RGB image using Dlib and OpenCV – (face alignment)</a:t>
            </a:r>
            <a:endParaRPr b="0" lang="en-IN" sz="1800" spc="-1" strike="noStrike">
              <a:latin typeface="Arial"/>
            </a:endParaRPr>
          </a:p>
          <a:p>
            <a:pPr lvl="1" marL="800280" indent="-342720">
              <a:lnSpc>
                <a:spcPct val="100000"/>
              </a:lnSpc>
              <a:buClr>
                <a:srgbClr val="000000"/>
              </a:buClr>
              <a:buFont typeface="StarSymbol"/>
              <a:buAutoNum type="alphaLcPeriod"/>
            </a:pPr>
            <a:r>
              <a:rPr b="0" lang="en-IN" sz="1800" spc="-1" strike="noStrike">
                <a:solidFill>
                  <a:srgbClr val="000000"/>
                </a:solidFill>
                <a:latin typeface="Calibri"/>
                <a:ea typeface="Trebuchet MS"/>
              </a:rPr>
              <a:t>Crop RGB image into 200X200 pixels</a:t>
            </a:r>
            <a:endParaRPr b="0" lang="en-IN" sz="1800" spc="-1" strike="noStrike">
              <a:latin typeface="Arial"/>
            </a:endParaRPr>
          </a:p>
          <a:p>
            <a:pPr lvl="1" marL="800280" indent="-342720">
              <a:lnSpc>
                <a:spcPct val="100000"/>
              </a:lnSpc>
              <a:buClr>
                <a:srgbClr val="000000"/>
              </a:buClr>
              <a:buFont typeface="StarSymbol"/>
              <a:buAutoNum type="alphaLcPeriod"/>
            </a:pPr>
            <a:r>
              <a:rPr b="0" lang="en-IN" sz="1800" spc="-1" strike="noStrike">
                <a:solidFill>
                  <a:srgbClr val="000000"/>
                </a:solidFill>
                <a:latin typeface="Calibri"/>
                <a:ea typeface="Trebuchet MS"/>
              </a:rPr>
              <a:t>Design convolutional neural network using Keras</a:t>
            </a:r>
            <a:endParaRPr b="0" lang="en-IN" sz="1800" spc="-1" strike="noStrike">
              <a:latin typeface="Arial"/>
            </a:endParaRPr>
          </a:p>
          <a:p>
            <a:pPr lvl="1" marL="800280" indent="-342720">
              <a:lnSpc>
                <a:spcPct val="100000"/>
              </a:lnSpc>
              <a:buClr>
                <a:srgbClr val="000000"/>
              </a:buClr>
              <a:buFont typeface="StarSymbol"/>
              <a:buAutoNum type="alphaLcPeriod"/>
            </a:pPr>
            <a:r>
              <a:rPr b="0" lang="en-IN" sz="1800" spc="-1" strike="noStrike">
                <a:solidFill>
                  <a:srgbClr val="000000"/>
                </a:solidFill>
                <a:latin typeface="Calibri"/>
                <a:ea typeface="Trebuchet MS"/>
              </a:rPr>
              <a:t>Train the model on the test model on testing data</a:t>
            </a:r>
            <a:endParaRPr b="0" lang="en-IN" sz="1800" spc="-1" strike="noStrike">
              <a:latin typeface="Arial"/>
            </a:endParaRPr>
          </a:p>
        </p:txBody>
      </p:sp>
      <p:pic>
        <p:nvPicPr>
          <p:cNvPr id="172" name="Picture 6" descr=""/>
          <p:cNvPicPr/>
          <p:nvPr/>
        </p:nvPicPr>
        <p:blipFill>
          <a:blip r:embed="rId1"/>
          <a:stretch/>
        </p:blipFill>
        <p:spPr>
          <a:xfrm>
            <a:off x="6400800" y="3625920"/>
            <a:ext cx="3504960" cy="2679840"/>
          </a:xfrm>
          <a:prstGeom prst="rect">
            <a:avLst/>
          </a:prstGeom>
          <a:ln>
            <a:noFill/>
          </a:ln>
        </p:spPr>
      </p:pic>
      <p:pic>
        <p:nvPicPr>
          <p:cNvPr id="173" name="Picture 7" descr=""/>
          <p:cNvPicPr/>
          <p:nvPr/>
        </p:nvPicPr>
        <p:blipFill>
          <a:blip r:embed="rId2"/>
          <a:stretch/>
        </p:blipFill>
        <p:spPr>
          <a:xfrm>
            <a:off x="1650960" y="3934440"/>
            <a:ext cx="2694600" cy="24645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Face Alignment</a:t>
            </a:r>
            <a:endParaRPr b="0" lang="en-US" sz="4000" spc="-1" strike="noStrike">
              <a:solidFill>
                <a:srgbClr val="000000"/>
              </a:solidFill>
              <a:latin typeface="Trebuchet MS"/>
            </a:endParaRPr>
          </a:p>
        </p:txBody>
      </p:sp>
      <p:sp>
        <p:nvSpPr>
          <p:cNvPr id="175"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76" name="TextShape 3"/>
          <p:cNvSpPr txBox="1"/>
          <p:nvPr/>
        </p:nvSpPr>
        <p:spPr>
          <a:xfrm>
            <a:off x="8610480" y="6356520"/>
            <a:ext cx="2742840" cy="364680"/>
          </a:xfrm>
          <a:prstGeom prst="rect">
            <a:avLst/>
          </a:prstGeom>
          <a:noFill/>
          <a:ln>
            <a:noFill/>
          </a:ln>
        </p:spPr>
        <p:txBody>
          <a:bodyPr anchor="ctr"/>
          <a:p>
            <a:pPr algn="r">
              <a:lnSpc>
                <a:spcPct val="100000"/>
              </a:lnSpc>
            </a:pPr>
            <a:fld id="{02B7863A-1C23-41ED-95C9-E20C6794499C}" type="slidenum">
              <a:rPr b="0" lang="en-IN" sz="1200" spc="-1" strike="noStrike">
                <a:solidFill>
                  <a:srgbClr val="000000"/>
                </a:solidFill>
                <a:latin typeface="Trebuchet MS"/>
              </a:rPr>
              <a:t>1</a:t>
            </a:fld>
            <a:endParaRPr b="0" lang="en-IN" sz="1200" spc="-1" strike="noStrike">
              <a:latin typeface="Times New Roman"/>
            </a:endParaRPr>
          </a:p>
        </p:txBody>
      </p:sp>
      <p:sp>
        <p:nvSpPr>
          <p:cNvPr id="177" name="CustomShape 4"/>
          <p:cNvSpPr/>
          <p:nvPr/>
        </p:nvSpPr>
        <p:spPr>
          <a:xfrm flipV="1">
            <a:off x="2086920" y="2106000"/>
            <a:ext cx="13228920" cy="45360"/>
          </a:xfrm>
          <a:prstGeom prst="rect">
            <a:avLst/>
          </a:prstGeom>
          <a:noFill/>
          <a:ln>
            <a:noFill/>
          </a:ln>
        </p:spPr>
        <p:style>
          <a:lnRef idx="0"/>
          <a:fillRef idx="0"/>
          <a:effectRef idx="0"/>
          <a:fontRef idx="minor"/>
        </p:style>
      </p:sp>
      <p:sp>
        <p:nvSpPr>
          <p:cNvPr id="178" name="CustomShape 5"/>
          <p:cNvSpPr/>
          <p:nvPr/>
        </p:nvSpPr>
        <p:spPr>
          <a:xfrm>
            <a:off x="842400" y="1719360"/>
            <a:ext cx="9227160" cy="146340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 nn4.small2.v1 model was trained with aligned face images, therefore, the face images from the custom dataset must be aligned too.</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Here, we have used Dlib for face detection and OpenCV for image transformation and cropping to produce aligned 96x96 RGB face images.</a:t>
            </a:r>
            <a:endParaRPr b="0" lang="en-IN" sz="1800" spc="-1" strike="noStrike">
              <a:latin typeface="Arial"/>
            </a:endParaRPr>
          </a:p>
        </p:txBody>
      </p:sp>
      <p:pic>
        <p:nvPicPr>
          <p:cNvPr id="179" name="Picture 7" descr=""/>
          <p:cNvPicPr/>
          <p:nvPr/>
        </p:nvPicPr>
        <p:blipFill>
          <a:blip r:embed="rId1"/>
          <a:stretch/>
        </p:blipFill>
        <p:spPr>
          <a:xfrm>
            <a:off x="2438280" y="3608640"/>
            <a:ext cx="6049800" cy="214200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Embedding Vectors</a:t>
            </a:r>
            <a:endParaRPr b="0" lang="en-US" sz="4000" spc="-1" strike="noStrike">
              <a:solidFill>
                <a:srgbClr val="000000"/>
              </a:solidFill>
              <a:latin typeface="Trebuchet MS"/>
            </a:endParaRPr>
          </a:p>
        </p:txBody>
      </p:sp>
      <p:sp>
        <p:nvSpPr>
          <p:cNvPr id="181"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82" name="TextShape 3"/>
          <p:cNvSpPr txBox="1"/>
          <p:nvPr/>
        </p:nvSpPr>
        <p:spPr>
          <a:xfrm>
            <a:off x="8610480" y="6356520"/>
            <a:ext cx="2742840" cy="364680"/>
          </a:xfrm>
          <a:prstGeom prst="rect">
            <a:avLst/>
          </a:prstGeom>
          <a:noFill/>
          <a:ln>
            <a:noFill/>
          </a:ln>
        </p:spPr>
        <p:txBody>
          <a:bodyPr anchor="ctr"/>
          <a:p>
            <a:pPr algn="r">
              <a:lnSpc>
                <a:spcPct val="100000"/>
              </a:lnSpc>
            </a:pPr>
            <a:fld id="{EFCA8830-2557-43F8-A9F7-608B43F19076}" type="slidenum">
              <a:rPr b="0" lang="en-IN" sz="1200" spc="-1" strike="noStrike">
                <a:solidFill>
                  <a:srgbClr val="000000"/>
                </a:solidFill>
                <a:latin typeface="Trebuchet MS"/>
              </a:rPr>
              <a:t>1</a:t>
            </a:fld>
            <a:endParaRPr b="0" lang="en-IN" sz="1200" spc="-1" strike="noStrike">
              <a:latin typeface="Times New Roman"/>
            </a:endParaRPr>
          </a:p>
        </p:txBody>
      </p:sp>
      <p:sp>
        <p:nvSpPr>
          <p:cNvPr id="183" name="CustomShape 4"/>
          <p:cNvSpPr/>
          <p:nvPr/>
        </p:nvSpPr>
        <p:spPr>
          <a:xfrm flipV="1">
            <a:off x="2086920" y="2106000"/>
            <a:ext cx="13228920" cy="45360"/>
          </a:xfrm>
          <a:prstGeom prst="rect">
            <a:avLst/>
          </a:prstGeom>
          <a:noFill/>
          <a:ln>
            <a:noFill/>
          </a:ln>
        </p:spPr>
        <p:style>
          <a:lnRef idx="0"/>
          <a:fillRef idx="0"/>
          <a:effectRef idx="0"/>
          <a:fontRef idx="minor"/>
        </p:style>
      </p:sp>
      <p:sp>
        <p:nvSpPr>
          <p:cNvPr id="184" name="CustomShape 5"/>
          <p:cNvSpPr/>
          <p:nvPr/>
        </p:nvSpPr>
        <p:spPr>
          <a:xfrm>
            <a:off x="1247040" y="1801800"/>
            <a:ext cx="8520120" cy="338292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These are 128-dimensional representations(vectors) or embeddings of faces from the aligned input images,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Calculated by feeding the aligned and scaled images from the face alignment step into the pre-trained network.</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In embedding space, Euclidean distance directly corresponds to a measure of face similarity.</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Compare input embedding vectors to labeled embedding vectors in a database. </a:t>
            </a:r>
            <a:endParaRPr b="0" lang="en-IN"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squared L2 distance</a:t>
            </a:r>
            <a:endParaRPr b="0" lang="en-US" sz="4000" spc="-1" strike="noStrike">
              <a:solidFill>
                <a:srgbClr val="000000"/>
              </a:solidFill>
              <a:latin typeface="Trebuchet MS"/>
            </a:endParaRPr>
          </a:p>
        </p:txBody>
      </p:sp>
      <p:sp>
        <p:nvSpPr>
          <p:cNvPr id="186"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87" name="TextShape 3"/>
          <p:cNvSpPr txBox="1"/>
          <p:nvPr/>
        </p:nvSpPr>
        <p:spPr>
          <a:xfrm>
            <a:off x="8610480" y="6356520"/>
            <a:ext cx="2742840" cy="364680"/>
          </a:xfrm>
          <a:prstGeom prst="rect">
            <a:avLst/>
          </a:prstGeom>
          <a:noFill/>
          <a:ln>
            <a:noFill/>
          </a:ln>
        </p:spPr>
        <p:txBody>
          <a:bodyPr anchor="ctr"/>
          <a:p>
            <a:pPr algn="r">
              <a:lnSpc>
                <a:spcPct val="100000"/>
              </a:lnSpc>
            </a:pPr>
            <a:fld id="{42BFAF17-3A08-48A0-B6E5-5C86B3371F5F}" type="slidenum">
              <a:rPr b="0" lang="en-IN" sz="1200" spc="-1" strike="noStrike">
                <a:solidFill>
                  <a:srgbClr val="000000"/>
                </a:solidFill>
                <a:latin typeface="Trebuchet MS"/>
              </a:rPr>
              <a:t>1</a:t>
            </a:fld>
            <a:endParaRPr b="0" lang="en-IN" sz="1200" spc="-1" strike="noStrike">
              <a:latin typeface="Times New Roman"/>
            </a:endParaRPr>
          </a:p>
        </p:txBody>
      </p:sp>
      <p:sp>
        <p:nvSpPr>
          <p:cNvPr id="188" name="CustomShape 4"/>
          <p:cNvSpPr/>
          <p:nvPr/>
        </p:nvSpPr>
        <p:spPr>
          <a:xfrm flipV="1">
            <a:off x="2086920" y="2106000"/>
            <a:ext cx="13228920" cy="45360"/>
          </a:xfrm>
          <a:prstGeom prst="rect">
            <a:avLst/>
          </a:prstGeom>
          <a:noFill/>
          <a:ln>
            <a:noFill/>
          </a:ln>
        </p:spPr>
        <p:style>
          <a:lnRef idx="0"/>
          <a:fillRef idx="0"/>
          <a:effectRef idx="0"/>
          <a:fontRef idx="minor"/>
        </p:style>
      </p:sp>
      <p:sp>
        <p:nvSpPr>
          <p:cNvPr id="189" name="CustomShape 5"/>
          <p:cNvSpPr/>
          <p:nvPr/>
        </p:nvSpPr>
        <p:spPr>
          <a:xfrm>
            <a:off x="842400" y="1719360"/>
            <a:ext cx="9227160" cy="369000"/>
          </a:xfrm>
          <a:prstGeom prst="rect">
            <a:avLst/>
          </a:prstGeom>
          <a:noFill/>
          <a:ln>
            <a:noFill/>
          </a:ln>
        </p:spPr>
        <p:style>
          <a:lnRef idx="0"/>
          <a:fillRef idx="0"/>
          <a:effectRef idx="0"/>
          <a:fontRef idx="minor"/>
        </p:style>
      </p:sp>
      <p:pic>
        <p:nvPicPr>
          <p:cNvPr id="190" name="Picture 7" descr=""/>
          <p:cNvPicPr/>
          <p:nvPr/>
        </p:nvPicPr>
        <p:blipFill>
          <a:blip r:embed="rId1"/>
          <a:stretch/>
        </p:blipFill>
        <p:spPr>
          <a:xfrm>
            <a:off x="483120" y="1495080"/>
            <a:ext cx="6595920" cy="4672440"/>
          </a:xfrm>
          <a:prstGeom prst="rect">
            <a:avLst/>
          </a:prstGeom>
          <a:ln>
            <a:noFill/>
          </a:ln>
        </p:spPr>
      </p:pic>
      <p:sp>
        <p:nvSpPr>
          <p:cNvPr id="191" name="CustomShape 6"/>
          <p:cNvSpPr/>
          <p:nvPr/>
        </p:nvSpPr>
        <p:spPr>
          <a:xfrm>
            <a:off x="6500520" y="3178080"/>
            <a:ext cx="3720600" cy="1462680"/>
          </a:xfrm>
          <a:prstGeom prst="rect">
            <a:avLst/>
          </a:prstGeom>
          <a:noFill/>
          <a:ln>
            <a:noFill/>
          </a:ln>
        </p:spPr>
        <p:style>
          <a:lnRef idx="0"/>
          <a:fillRef idx="0"/>
          <a:effectRef idx="0"/>
          <a:fontRef idx="minor"/>
        </p:style>
        <p:txBody>
          <a:bodyPr/>
          <a:p>
            <a:pPr>
              <a:lnSpc>
                <a:spcPct val="100000"/>
              </a:lnSpc>
            </a:pPr>
            <a:r>
              <a:rPr b="0" i="1" lang="en-IN" sz="1800" spc="-1" strike="noStrike">
                <a:solidFill>
                  <a:srgbClr val="c00000"/>
                </a:solidFill>
                <a:latin typeface="Calibri"/>
                <a:ea typeface="Trebuchet MS"/>
              </a:rPr>
              <a:t>But we still do not know what distance threshold τ is the best boundary for deciding between same identity and different identity.</a:t>
            </a:r>
            <a:endParaRPr b="0" lang="en-IN" sz="1800" spc="-1" strike="noStrike">
              <a:latin typeface="Arial"/>
            </a:endParaRPr>
          </a:p>
        </p:txBody>
      </p:sp>
      <p:sp>
        <p:nvSpPr>
          <p:cNvPr id="192" name="CustomShape 7"/>
          <p:cNvSpPr/>
          <p:nvPr/>
        </p:nvSpPr>
        <p:spPr>
          <a:xfrm>
            <a:off x="6404040" y="1804320"/>
            <a:ext cx="562464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ea typeface="Trebuchet MS"/>
              </a:rPr>
              <a:t>For verifying this on a single triplet example we have used the squared L2 distance between its anchor-positive pair is smaller than the distance between its anchor-negative pair.</a:t>
            </a:r>
            <a:endParaRPr b="0" lang="en-IN"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normAutofit/>
          </a:bodyPr>
          <a:p>
            <a:pPr algn="ctr">
              <a:lnSpc>
                <a:spcPct val="90000"/>
              </a:lnSpc>
            </a:pPr>
            <a:r>
              <a:rPr b="1" lang="en-US" sz="4000" spc="-1" strike="noStrike">
                <a:solidFill>
                  <a:srgbClr val="07b8b8"/>
                </a:solidFill>
                <a:latin typeface="Times New Roman"/>
              </a:rPr>
              <a:t>Celebrity Face Recognition- Accuracy</a:t>
            </a:r>
            <a:endParaRPr b="0" lang="en-US" sz="4000" spc="-1" strike="noStrike">
              <a:solidFill>
                <a:srgbClr val="000000"/>
              </a:solidFill>
              <a:latin typeface="Trebuchet MS"/>
            </a:endParaRPr>
          </a:p>
        </p:txBody>
      </p:sp>
      <p:sp>
        <p:nvSpPr>
          <p:cNvPr id="194" name="TextShape 2"/>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Times New Roman"/>
            </a:endParaRPr>
          </a:p>
        </p:txBody>
      </p:sp>
      <p:sp>
        <p:nvSpPr>
          <p:cNvPr id="195" name="TextShape 3"/>
          <p:cNvSpPr txBox="1"/>
          <p:nvPr/>
        </p:nvSpPr>
        <p:spPr>
          <a:xfrm>
            <a:off x="8610480" y="6356520"/>
            <a:ext cx="2742840" cy="364680"/>
          </a:xfrm>
          <a:prstGeom prst="rect">
            <a:avLst/>
          </a:prstGeom>
          <a:noFill/>
          <a:ln>
            <a:noFill/>
          </a:ln>
        </p:spPr>
        <p:txBody>
          <a:bodyPr anchor="ctr"/>
          <a:p>
            <a:pPr algn="r">
              <a:lnSpc>
                <a:spcPct val="100000"/>
              </a:lnSpc>
            </a:pPr>
            <a:fld id="{5C69287C-4E34-417E-83F6-990BFDE0D3E5}" type="slidenum">
              <a:rPr b="0" lang="en-IN" sz="1200" spc="-1" strike="noStrike">
                <a:solidFill>
                  <a:srgbClr val="000000"/>
                </a:solidFill>
                <a:latin typeface="Trebuchet MS"/>
              </a:rPr>
              <a:t>1</a:t>
            </a:fld>
            <a:endParaRPr b="0" lang="en-IN" sz="1200" spc="-1" strike="noStrike">
              <a:latin typeface="Times New Roman"/>
            </a:endParaRPr>
          </a:p>
        </p:txBody>
      </p:sp>
      <p:sp>
        <p:nvSpPr>
          <p:cNvPr id="196" name="CustomShape 4"/>
          <p:cNvSpPr/>
          <p:nvPr/>
        </p:nvSpPr>
        <p:spPr>
          <a:xfrm flipV="1">
            <a:off x="2086920" y="2106000"/>
            <a:ext cx="13228920" cy="45360"/>
          </a:xfrm>
          <a:prstGeom prst="rect">
            <a:avLst/>
          </a:prstGeom>
          <a:noFill/>
          <a:ln>
            <a:noFill/>
          </a:ln>
        </p:spPr>
        <p:style>
          <a:lnRef idx="0"/>
          <a:fillRef idx="0"/>
          <a:effectRef idx="0"/>
          <a:fontRef idx="minor"/>
        </p:style>
      </p:sp>
      <p:sp>
        <p:nvSpPr>
          <p:cNvPr id="197" name="CustomShape 5"/>
          <p:cNvSpPr/>
          <p:nvPr/>
        </p:nvSpPr>
        <p:spPr>
          <a:xfrm>
            <a:off x="842400" y="1719360"/>
            <a:ext cx="9227160" cy="91404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Since we have skewed data I.e. more negative pairs than positive pairs.</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Calibri"/>
                <a:ea typeface="Trebuchet MS"/>
              </a:rPr>
              <a:t>Therefore, we use F1 score as the evaluation metric rather than accuracy metric.</a:t>
            </a:r>
            <a:endParaRPr b="0" lang="en-IN" sz="1800" spc="-1" strike="noStrike">
              <a:latin typeface="Arial"/>
            </a:endParaRPr>
          </a:p>
        </p:txBody>
      </p:sp>
      <p:pic>
        <p:nvPicPr>
          <p:cNvPr id="198" name="Picture 7" descr=""/>
          <p:cNvPicPr/>
          <p:nvPr/>
        </p:nvPicPr>
        <p:blipFill>
          <a:blip r:embed="rId1"/>
          <a:stretch/>
        </p:blipFill>
        <p:spPr>
          <a:xfrm>
            <a:off x="838080" y="2452320"/>
            <a:ext cx="5560920" cy="3956760"/>
          </a:xfrm>
          <a:prstGeom prst="rect">
            <a:avLst/>
          </a:prstGeom>
          <a:ln>
            <a:noFill/>
          </a:ln>
        </p:spPr>
      </p:pic>
      <p:sp>
        <p:nvSpPr>
          <p:cNvPr id="199" name="CustomShape 6"/>
          <p:cNvSpPr/>
          <p:nvPr/>
        </p:nvSpPr>
        <p:spPr>
          <a:xfrm>
            <a:off x="6095880" y="2260440"/>
            <a:ext cx="4476600" cy="2432880"/>
          </a:xfrm>
          <a:prstGeom prst="cloud">
            <a:avLst/>
          </a:prstGeom>
          <a:solidFill>
            <a:srgbClr val="07b8b8"/>
          </a:solidFill>
          <a:ln>
            <a:solidFill>
              <a:schemeClr val="tx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Trebuchet MS"/>
              </a:rPr>
              <a:t>   </a:t>
            </a:r>
            <a:r>
              <a:rPr b="0" i="1" lang="en-IN" sz="1800" spc="-1" strike="noStrike">
                <a:solidFill>
                  <a:srgbClr val="ffffff"/>
                </a:solidFill>
                <a:latin typeface="Trebuchet MS"/>
              </a:rPr>
              <a:t>What should be the distance threshold?</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i="1" lang="en-IN" sz="1800" spc="-1" strike="noStrike">
                <a:solidFill>
                  <a:srgbClr val="ffffff"/>
                </a:solidFill>
                <a:latin typeface="Trebuchet MS"/>
              </a:rPr>
              <a:t>performance needs to be evaluated on a range of distance threshold values. </a:t>
            </a:r>
            <a:endParaRPr b="0" lang="en-IN"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1410</TotalTime>
  <Application>LibreOffice/6.0.7.3$Linux_X86_64 LibreOffice_project/00m0$Build-3</Application>
  <Words>929</Words>
  <Paragraphs>179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2020-02-28T19:54:54Z</dcterms:created>
  <dc:creator>arul raj</dc:creator>
  <dc:description/>
  <dc:language>en-IN</dc:language>
  <cp:lastModifiedBy/>
  <dcterms:modified xsi:type="dcterms:W3CDTF">2020-05-19T18:16:10Z</dcterms:modified>
  <cp:revision>543</cp:revision>
  <dc:subject/>
  <dc:title>Realtime Custom  Object Detection &amp; Recognition  Data Preparation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